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5" r:id="rId2"/>
  </p:sldMasterIdLst>
  <p:notesMasterIdLst>
    <p:notesMasterId r:id="rId15"/>
  </p:notesMasterIdLst>
  <p:sldIdLst>
    <p:sldId id="16140210" r:id="rId3"/>
    <p:sldId id="257" r:id="rId4"/>
    <p:sldId id="16140212" r:id="rId5"/>
    <p:sldId id="258" r:id="rId6"/>
    <p:sldId id="270" r:id="rId7"/>
    <p:sldId id="271" r:id="rId8"/>
    <p:sldId id="272" r:id="rId9"/>
    <p:sldId id="273" r:id="rId10"/>
    <p:sldId id="274" r:id="rId11"/>
    <p:sldId id="275" r:id="rId12"/>
    <p:sldId id="276"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99"/>
    <a:srgbClr val="DD9FFF"/>
    <a:srgbClr val="A1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4" d="100"/>
          <a:sy n="64" d="100"/>
        </p:scale>
        <p:origin x="-748" y="-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C652EB-1AD3-475A-A521-A73369DAF7B8}" type="datetimeFigureOut">
              <a:rPr lang="en-US" smtClean="0"/>
              <a:t>4/11/2025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F3C519-617E-43DC-8CB2-0DA69DD3A737}" type="slidenum">
              <a:rPr lang="en-US" smtClean="0"/>
              <a:t>‹#›</a:t>
            </a:fld>
            <a:endParaRPr lang="en-US"/>
          </a:p>
        </p:txBody>
      </p:sp>
    </p:spTree>
    <p:extLst>
      <p:ext uri="{BB962C8B-B14F-4D97-AF65-F5344CB8AC3E}">
        <p14:creationId xmlns:p14="http://schemas.microsoft.com/office/powerpoint/2010/main" val="2382197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22b7494ca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22b7494ca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c190bc4ce7_0_1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g2c190bc4ce7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b7494ca5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b7494ca5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b7494ca5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b7494ca5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b7494ca5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b7494ca5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b7494ca5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b7494ca5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b7494ca5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b7494ca5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b7494ca5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b7494ca5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b7494ca5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b7494ca5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b7494ca5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b7494ca5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KV ">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rcRect/>
          <a:stretch>
            <a:fillRect/>
          </a:stretch>
        </p:blipFill>
        <p:spPr>
          <a:xfrm>
            <a:off x="-17713" y="-4480"/>
            <a:ext cx="12227426" cy="6866958"/>
          </a:xfrm>
          <a:prstGeom prst="rect">
            <a:avLst/>
          </a:prstGeom>
        </p:spPr>
      </p:pic>
      <p:sp>
        <p:nvSpPr>
          <p:cNvPr id="21" name="TextBox 20"/>
          <p:cNvSpPr txBox="1"/>
          <p:nvPr userDrawn="1"/>
        </p:nvSpPr>
        <p:spPr>
          <a:xfrm>
            <a:off x="809499" y="5677503"/>
            <a:ext cx="5390707" cy="344710"/>
          </a:xfrm>
          <a:prstGeom prst="rect">
            <a:avLst/>
          </a:prstGeom>
        </p:spPr>
        <p:txBody>
          <a:bodyPr wrap="square" lIns="0" tIns="0" rIns="0" bIns="0" rtlCol="0">
            <a:spAutoFit/>
          </a:bodyPr>
          <a:lstStyle/>
          <a:p>
            <a:pPr marL="0" marR="0" lvl="0" indent="0" algn="l" defTabSz="975360" rtl="0" eaLnBrk="1" fontAlgn="auto" latinLnBrk="0" hangingPunct="1">
              <a:lnSpc>
                <a:spcPct val="100000"/>
              </a:lnSpc>
              <a:spcBef>
                <a:spcPts val="0"/>
              </a:spcBef>
              <a:spcAft>
                <a:spcPts val="0"/>
              </a:spcAft>
              <a:buClrTx/>
              <a:buSzTx/>
              <a:buFontTx/>
              <a:buNone/>
              <a:defRPr/>
            </a:pPr>
            <a:r>
              <a:rPr lang="en-US" sz="2240">
                <a:solidFill>
                  <a:schemeClr val="bg1"/>
                </a:solidFill>
                <a:latin typeface="Graphik Light" panose="020B0403030202060203" pitchFamily="34" charset="77"/>
              </a:rPr>
              <a:t>Work at the heart of </a:t>
            </a:r>
            <a:r>
              <a:rPr lang="en-US" sz="2240">
                <a:solidFill>
                  <a:schemeClr val="bg1"/>
                </a:solidFill>
              </a:rPr>
              <a:t>c</a:t>
            </a:r>
            <a:r>
              <a:rPr lang="en-US" sz="2240" b="1" i="1">
                <a:solidFill>
                  <a:schemeClr val="bg1"/>
                </a:solidFill>
                <a:latin typeface="Graphik Semibold" panose="020B0503030202060203" pitchFamily="34" charset="77"/>
              </a:rPr>
              <a:t>h</a:t>
            </a:r>
            <a:r>
              <a:rPr lang="en-US" sz="2240">
                <a:solidFill>
                  <a:schemeClr val="bg1"/>
                </a:solidFill>
                <a:latin typeface="Graphik Light" panose="020B0403030202060203" pitchFamily="34" charset="77"/>
              </a:rPr>
              <a:t>a</a:t>
            </a:r>
            <a:r>
              <a:rPr lang="en-US" sz="2240">
                <a:solidFill>
                  <a:schemeClr val="bg1"/>
                </a:solidFill>
              </a:rPr>
              <a:t>ng</a:t>
            </a:r>
            <a:r>
              <a:rPr lang="en-US" sz="2240">
                <a:solidFill>
                  <a:schemeClr val="bg1"/>
                </a:solidFill>
                <a:latin typeface="Graphik Light" panose="020B0403030202060203" pitchFamily="34" charset="77"/>
              </a:rPr>
              <a:t>e</a:t>
            </a:r>
          </a:p>
        </p:txBody>
      </p:sp>
      <p:sp>
        <p:nvSpPr>
          <p:cNvPr id="22" name="TextBox 21"/>
          <p:cNvSpPr txBox="1"/>
          <p:nvPr userDrawn="1"/>
        </p:nvSpPr>
        <p:spPr>
          <a:xfrm>
            <a:off x="712556" y="1786030"/>
            <a:ext cx="7655486" cy="787908"/>
          </a:xfrm>
          <a:prstGeom prst="rect">
            <a:avLst/>
          </a:prstGeom>
        </p:spPr>
        <p:txBody>
          <a:bodyPr wrap="square" lIns="0" tIns="0" rIns="0" bIns="0" rtlCol="0">
            <a:spAutoFit/>
          </a:bodyPr>
          <a:lstStyle/>
          <a:p>
            <a:pPr marL="0" marR="0" indent="0" algn="l" defTabSz="975360" rtl="0" eaLnBrk="1" fontAlgn="auto" latinLnBrk="0" hangingPunct="1">
              <a:lnSpc>
                <a:spcPct val="100000"/>
              </a:lnSpc>
              <a:spcBef>
                <a:spcPts val="0"/>
              </a:spcBef>
              <a:spcAft>
                <a:spcPts val="0"/>
              </a:spcAft>
              <a:buClrTx/>
              <a:buSzTx/>
              <a:buFontTx/>
              <a:buNone/>
            </a:pPr>
            <a:endParaRPr kumimoji="0" lang="en-US" sz="5120" b="1" i="0" u="none" strike="noStrike" kern="1200" cap="none" spc="0" normalizeH="0" baseline="0" noProof="0">
              <a:ln>
                <a:noFill/>
              </a:ln>
              <a:solidFill>
                <a:schemeClr val="bg1">
                  <a:alpha val="40000"/>
                </a:schemeClr>
              </a:solidFill>
              <a:effectLst/>
              <a:uLnTx/>
              <a:uFillTx/>
              <a:latin typeface="Graphik Semibold" panose="020B0503030202060203" pitchFamily="34" charset="77"/>
              <a:ea typeface="+mn-ea"/>
              <a:cs typeface="+mn-cs"/>
            </a:endParaRPr>
          </a:p>
        </p:txBody>
      </p:sp>
      <p:sp>
        <p:nvSpPr>
          <p:cNvPr id="24" name="Text Placeholder 23"/>
          <p:cNvSpPr>
            <a:spLocks noGrp="1"/>
          </p:cNvSpPr>
          <p:nvPr>
            <p:ph type="body" sz="quarter" idx="10"/>
          </p:nvPr>
        </p:nvSpPr>
        <p:spPr>
          <a:xfrm>
            <a:off x="712895" y="2485708"/>
            <a:ext cx="7655559" cy="911319"/>
          </a:xfrm>
          <a:prstGeom prst="rect">
            <a:avLst/>
          </a:prstGeom>
        </p:spPr>
        <p:txBody>
          <a:bodyPr lIns="0" tIns="0" rIns="0" bIns="0" anchor="ctr"/>
          <a:lstStyle>
            <a:lvl1pPr marL="0" indent="0">
              <a:lnSpc>
                <a:spcPts val="4650"/>
              </a:lnSpc>
              <a:buNone/>
              <a:defRPr sz="5760" b="1" i="0">
                <a:solidFill>
                  <a:srgbClr val="EEB1FF"/>
                </a:solidFill>
                <a:latin typeface="Graphik Semibold" panose="020B0503030202060203" pitchFamily="34" charset="77"/>
              </a:defRPr>
            </a:lvl1pPr>
            <a:lvl2pPr marL="424815" indent="0">
              <a:lnSpc>
                <a:spcPts val="4650"/>
              </a:lnSpc>
              <a:buNone/>
              <a:defRPr sz="5120" b="1" i="0">
                <a:solidFill>
                  <a:schemeClr val="bg1"/>
                </a:solidFill>
                <a:latin typeface="Graphik Semibold" panose="020B0503030202060203" pitchFamily="34" charset="77"/>
              </a:defRPr>
            </a:lvl2pPr>
            <a:lvl3pPr marL="849630" indent="0">
              <a:lnSpc>
                <a:spcPts val="4650"/>
              </a:lnSpc>
              <a:buNone/>
              <a:defRPr sz="5120" b="1" i="0">
                <a:solidFill>
                  <a:schemeClr val="bg1"/>
                </a:solidFill>
                <a:latin typeface="Graphik Semibold" panose="020B0503030202060203" pitchFamily="34" charset="77"/>
              </a:defRPr>
            </a:lvl3pPr>
            <a:lvl4pPr marL="1273810" indent="0">
              <a:lnSpc>
                <a:spcPts val="4650"/>
              </a:lnSpc>
              <a:buNone/>
              <a:defRPr sz="5120" b="1" i="0">
                <a:solidFill>
                  <a:schemeClr val="bg1"/>
                </a:solidFill>
                <a:latin typeface="Graphik Semibold" panose="020B0503030202060203" pitchFamily="34" charset="77"/>
              </a:defRPr>
            </a:lvl4pPr>
            <a:lvl5pPr marL="1698625" indent="0">
              <a:lnSpc>
                <a:spcPts val="4650"/>
              </a:lnSpc>
              <a:buNone/>
              <a:defRPr sz="5120" b="1" i="0">
                <a:solidFill>
                  <a:schemeClr val="bg1"/>
                </a:solidFill>
                <a:latin typeface="Graphik Semibold" panose="020B0503030202060203" pitchFamily="34" charset="77"/>
              </a:defRPr>
            </a:lvl5pPr>
          </a:lstStyle>
          <a:p>
            <a:pPr lvl="0"/>
            <a:endParaRPr lang="en-US"/>
          </a:p>
        </p:txBody>
      </p:sp>
      <p:pic>
        <p:nvPicPr>
          <p:cNvPr id="7" name="Graphic 6"/>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733803" y="809398"/>
            <a:ext cx="1673538" cy="472566"/>
          </a:xfrm>
          <a:prstGeom prst="rect">
            <a:avLst/>
          </a:prstGeom>
        </p:spPr>
      </p:pic>
      <p:sp>
        <p:nvSpPr>
          <p:cNvPr id="5" name="Text Placeholder 4"/>
          <p:cNvSpPr>
            <a:spLocks noGrp="1"/>
          </p:cNvSpPr>
          <p:nvPr>
            <p:ph type="body" sz="quarter" idx="11" hasCustomPrompt="1"/>
          </p:nvPr>
        </p:nvSpPr>
        <p:spPr>
          <a:xfrm>
            <a:off x="727029" y="3474654"/>
            <a:ext cx="8446347" cy="1729995"/>
          </a:xfrm>
          <a:prstGeom prst="rect">
            <a:avLst/>
          </a:prstGeom>
        </p:spPr>
        <p:txBody>
          <a:bodyPr lIns="0" tIns="0" rIns="0" bIns="0"/>
          <a:lstStyle>
            <a:lvl1pPr marL="0" indent="0">
              <a:buNone/>
              <a:defRPr sz="2985" b="0" i="0">
                <a:solidFill>
                  <a:schemeClr val="bg1"/>
                </a:solidFill>
                <a:latin typeface="Graphik Medium" panose="020B0503030202060203" pitchFamily="34" charset="77"/>
              </a:defRPr>
            </a:lvl1pPr>
            <a:lvl2pPr marL="424815" indent="0">
              <a:buNone/>
              <a:defRPr>
                <a:solidFill>
                  <a:schemeClr val="bg1"/>
                </a:solidFill>
              </a:defRPr>
            </a:lvl2pPr>
            <a:lvl3pPr marL="849630" indent="0">
              <a:buNone/>
              <a:defRPr>
                <a:solidFill>
                  <a:schemeClr val="bg1"/>
                </a:solidFill>
              </a:defRPr>
            </a:lvl3pPr>
            <a:lvl4pPr marL="1273810" indent="0">
              <a:buNone/>
              <a:defRPr>
                <a:solidFill>
                  <a:schemeClr val="bg1"/>
                </a:solidFill>
              </a:defRPr>
            </a:lvl4pPr>
            <a:lvl5pPr marL="1698625" indent="0">
              <a:buNone/>
              <a:defRPr>
                <a:solidFill>
                  <a:schemeClr val="bg1"/>
                </a:solidFill>
              </a:defRPr>
            </a:lvl5pPr>
          </a:lstStyle>
          <a:p>
            <a:pPr lvl="0"/>
            <a:r>
              <a:rPr lang="en-US"/>
              <a:t>Click to add text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600" lvl="0" indent="-423545">
              <a:spcBef>
                <a:spcPts val="0"/>
              </a:spcBef>
              <a:spcAft>
                <a:spcPts val="0"/>
              </a:spcAft>
              <a:buSzPts val="1400"/>
              <a:buChar char="●"/>
              <a:defRPr sz="1865"/>
            </a:lvl1pPr>
            <a:lvl2pPr marL="1219200" lvl="1" indent="-406400">
              <a:spcBef>
                <a:spcPts val="0"/>
              </a:spcBef>
              <a:spcAft>
                <a:spcPts val="0"/>
              </a:spcAft>
              <a:buSzPts val="1200"/>
              <a:buChar char="○"/>
              <a:defRPr sz="1600"/>
            </a:lvl2pPr>
            <a:lvl3pPr marL="1828800" lvl="2" indent="-406400">
              <a:spcBef>
                <a:spcPts val="0"/>
              </a:spcBef>
              <a:spcAft>
                <a:spcPts val="0"/>
              </a:spcAft>
              <a:buSzPts val="1200"/>
              <a:buChar char="■"/>
              <a:defRPr sz="1600"/>
            </a:lvl3pPr>
            <a:lvl4pPr marL="2438400" lvl="3" indent="-406400">
              <a:spcBef>
                <a:spcPts val="0"/>
              </a:spcBef>
              <a:spcAft>
                <a:spcPts val="0"/>
              </a:spcAft>
              <a:buSzPts val="1200"/>
              <a:buChar char="●"/>
              <a:defRPr sz="1600"/>
            </a:lvl4pPr>
            <a:lvl5pPr marL="3048000" lvl="4" indent="-406400">
              <a:spcBef>
                <a:spcPts val="0"/>
              </a:spcBef>
              <a:spcAft>
                <a:spcPts val="0"/>
              </a:spcAft>
              <a:buSzPts val="1200"/>
              <a:buChar char="○"/>
              <a:defRPr sz="1600"/>
            </a:lvl5pPr>
            <a:lvl6pPr marL="3657600" lvl="5" indent="-406400">
              <a:spcBef>
                <a:spcPts val="0"/>
              </a:spcBef>
              <a:spcAft>
                <a:spcPts val="0"/>
              </a:spcAft>
              <a:buSzPts val="1200"/>
              <a:buChar char="■"/>
              <a:defRPr sz="1600"/>
            </a:lvl6pPr>
            <a:lvl7pPr marL="4267200" lvl="6" indent="-406400">
              <a:spcBef>
                <a:spcPts val="0"/>
              </a:spcBef>
              <a:spcAft>
                <a:spcPts val="0"/>
              </a:spcAft>
              <a:buSzPts val="1200"/>
              <a:buChar char="●"/>
              <a:defRPr sz="1600"/>
            </a:lvl7pPr>
            <a:lvl8pPr marL="4876800" lvl="7" indent="-406400">
              <a:spcBef>
                <a:spcPts val="0"/>
              </a:spcBef>
              <a:spcAft>
                <a:spcPts val="0"/>
              </a:spcAft>
              <a:buSzPts val="1200"/>
              <a:buChar char="○"/>
              <a:defRPr sz="1600"/>
            </a:lvl8pPr>
            <a:lvl9pPr marL="5486400" lvl="8" indent="-40640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600" lvl="0" indent="-423545">
              <a:spcBef>
                <a:spcPts val="0"/>
              </a:spcBef>
              <a:spcAft>
                <a:spcPts val="0"/>
              </a:spcAft>
              <a:buSzPts val="1400"/>
              <a:buChar char="●"/>
              <a:defRPr sz="1865"/>
            </a:lvl1pPr>
            <a:lvl2pPr marL="1219200" lvl="1" indent="-406400">
              <a:spcBef>
                <a:spcPts val="0"/>
              </a:spcBef>
              <a:spcAft>
                <a:spcPts val="0"/>
              </a:spcAft>
              <a:buSzPts val="1200"/>
              <a:buChar char="○"/>
              <a:defRPr sz="1600"/>
            </a:lvl2pPr>
            <a:lvl3pPr marL="1828800" lvl="2" indent="-406400">
              <a:spcBef>
                <a:spcPts val="0"/>
              </a:spcBef>
              <a:spcAft>
                <a:spcPts val="0"/>
              </a:spcAft>
              <a:buSzPts val="1200"/>
              <a:buChar char="■"/>
              <a:defRPr sz="1600"/>
            </a:lvl3pPr>
            <a:lvl4pPr marL="2438400" lvl="3" indent="-406400">
              <a:spcBef>
                <a:spcPts val="0"/>
              </a:spcBef>
              <a:spcAft>
                <a:spcPts val="0"/>
              </a:spcAft>
              <a:buSzPts val="1200"/>
              <a:buChar char="●"/>
              <a:defRPr sz="1600"/>
            </a:lvl4pPr>
            <a:lvl5pPr marL="3048000" lvl="4" indent="-406400">
              <a:spcBef>
                <a:spcPts val="0"/>
              </a:spcBef>
              <a:spcAft>
                <a:spcPts val="0"/>
              </a:spcAft>
              <a:buSzPts val="1200"/>
              <a:buChar char="○"/>
              <a:defRPr sz="1600"/>
            </a:lvl5pPr>
            <a:lvl6pPr marL="3657600" lvl="5" indent="-406400">
              <a:spcBef>
                <a:spcPts val="0"/>
              </a:spcBef>
              <a:spcAft>
                <a:spcPts val="0"/>
              </a:spcAft>
              <a:buSzPts val="1200"/>
              <a:buChar char="■"/>
              <a:defRPr sz="1600"/>
            </a:lvl6pPr>
            <a:lvl7pPr marL="4267200" lvl="6" indent="-406400">
              <a:spcBef>
                <a:spcPts val="0"/>
              </a:spcBef>
              <a:spcAft>
                <a:spcPts val="0"/>
              </a:spcAft>
              <a:buSzPts val="1200"/>
              <a:buChar char="●"/>
              <a:defRPr sz="1600"/>
            </a:lvl7pPr>
            <a:lvl8pPr marL="4876800" lvl="7" indent="-406400">
              <a:spcBef>
                <a:spcPts val="0"/>
              </a:spcBef>
              <a:spcAft>
                <a:spcPts val="0"/>
              </a:spcAft>
              <a:buSzPts val="1200"/>
              <a:buChar char="○"/>
              <a:defRPr sz="1600"/>
            </a:lvl8pPr>
            <a:lvl9pPr marL="5486400" lvl="8" indent="-40640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600" lvl="0" indent="-406400">
              <a:spcBef>
                <a:spcPts val="0"/>
              </a:spcBef>
              <a:spcAft>
                <a:spcPts val="0"/>
              </a:spcAft>
              <a:buSzPts val="1200"/>
              <a:buChar char="●"/>
              <a:defRPr sz="1600"/>
            </a:lvl1pPr>
            <a:lvl2pPr marL="1219200" lvl="1" indent="-406400">
              <a:spcBef>
                <a:spcPts val="0"/>
              </a:spcBef>
              <a:spcAft>
                <a:spcPts val="0"/>
              </a:spcAft>
              <a:buSzPts val="1200"/>
              <a:buChar char="○"/>
              <a:defRPr sz="1600"/>
            </a:lvl2pPr>
            <a:lvl3pPr marL="1828800" lvl="2" indent="-406400">
              <a:spcBef>
                <a:spcPts val="0"/>
              </a:spcBef>
              <a:spcAft>
                <a:spcPts val="0"/>
              </a:spcAft>
              <a:buSzPts val="1200"/>
              <a:buChar char="■"/>
              <a:defRPr sz="1600"/>
            </a:lvl3pPr>
            <a:lvl4pPr marL="2438400" lvl="3" indent="-406400">
              <a:spcBef>
                <a:spcPts val="0"/>
              </a:spcBef>
              <a:spcAft>
                <a:spcPts val="0"/>
              </a:spcAft>
              <a:buSzPts val="1200"/>
              <a:buChar char="●"/>
              <a:defRPr sz="1600"/>
            </a:lvl4pPr>
            <a:lvl5pPr marL="3048000" lvl="4" indent="-406400">
              <a:spcBef>
                <a:spcPts val="0"/>
              </a:spcBef>
              <a:spcAft>
                <a:spcPts val="0"/>
              </a:spcAft>
              <a:buSzPts val="1200"/>
              <a:buChar char="○"/>
              <a:defRPr sz="1600"/>
            </a:lvl5pPr>
            <a:lvl6pPr marL="3657600" lvl="5" indent="-406400">
              <a:spcBef>
                <a:spcPts val="0"/>
              </a:spcBef>
              <a:spcAft>
                <a:spcPts val="0"/>
              </a:spcAft>
              <a:buSzPts val="1200"/>
              <a:buChar char="■"/>
              <a:defRPr sz="1600"/>
            </a:lvl6pPr>
            <a:lvl7pPr marL="4267200" lvl="6" indent="-406400">
              <a:spcBef>
                <a:spcPts val="0"/>
              </a:spcBef>
              <a:spcAft>
                <a:spcPts val="0"/>
              </a:spcAft>
              <a:buSzPts val="1200"/>
              <a:buChar char="●"/>
              <a:defRPr sz="1600"/>
            </a:lvl7pPr>
            <a:lvl8pPr marL="4876800" lvl="7" indent="-406400">
              <a:spcBef>
                <a:spcPts val="0"/>
              </a:spcBef>
              <a:spcAft>
                <a:spcPts val="0"/>
              </a:spcAft>
              <a:buSzPts val="1200"/>
              <a:buChar char="○"/>
              <a:defRPr sz="1600"/>
            </a:lvl8pPr>
            <a:lvl9pPr marL="5486400" lvl="8" indent="-406400">
              <a:spcBef>
                <a:spcPts val="0"/>
              </a:spcBef>
              <a:spcAft>
                <a:spcPts val="0"/>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t>‹#›</a:t>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600" lvl="0" indent="-457200">
              <a:spcBef>
                <a:spcPts val="0"/>
              </a:spcBef>
              <a:spcAft>
                <a:spcPts val="0"/>
              </a:spcAft>
              <a:buSzPts val="1800"/>
              <a:buChar char="●"/>
              <a:defRPr/>
            </a:lvl1pPr>
            <a:lvl2pPr marL="1219200" lvl="1" indent="-423545">
              <a:spcBef>
                <a:spcPts val="0"/>
              </a:spcBef>
              <a:spcAft>
                <a:spcPts val="0"/>
              </a:spcAft>
              <a:buSzPts val="1400"/>
              <a:buChar char="○"/>
              <a:defRPr/>
            </a:lvl2pPr>
            <a:lvl3pPr marL="1828800" lvl="2" indent="-423545">
              <a:spcBef>
                <a:spcPts val="0"/>
              </a:spcBef>
              <a:spcAft>
                <a:spcPts val="0"/>
              </a:spcAft>
              <a:buSzPts val="1400"/>
              <a:buChar char="■"/>
              <a:defRPr/>
            </a:lvl3pPr>
            <a:lvl4pPr marL="2438400" lvl="3" indent="-423545">
              <a:spcBef>
                <a:spcPts val="0"/>
              </a:spcBef>
              <a:spcAft>
                <a:spcPts val="0"/>
              </a:spcAft>
              <a:buSzPts val="1400"/>
              <a:buChar char="●"/>
              <a:defRPr/>
            </a:lvl4pPr>
            <a:lvl5pPr marL="3048000" lvl="4" indent="-423545">
              <a:spcBef>
                <a:spcPts val="0"/>
              </a:spcBef>
              <a:spcAft>
                <a:spcPts val="0"/>
              </a:spcAft>
              <a:buSzPts val="1400"/>
              <a:buChar char="○"/>
              <a:defRPr/>
            </a:lvl5pPr>
            <a:lvl6pPr marL="3657600" lvl="5" indent="-423545">
              <a:spcBef>
                <a:spcPts val="0"/>
              </a:spcBef>
              <a:spcAft>
                <a:spcPts val="0"/>
              </a:spcAft>
              <a:buSzPts val="1400"/>
              <a:buChar char="■"/>
              <a:defRPr/>
            </a:lvl6pPr>
            <a:lvl7pPr marL="4267200" lvl="6" indent="-423545">
              <a:spcBef>
                <a:spcPts val="0"/>
              </a:spcBef>
              <a:spcAft>
                <a:spcPts val="0"/>
              </a:spcAft>
              <a:buSzPts val="1400"/>
              <a:buChar char="●"/>
              <a:defRPr/>
            </a:lvl7pPr>
            <a:lvl8pPr marL="4876800" lvl="7" indent="-423545">
              <a:spcBef>
                <a:spcPts val="0"/>
              </a:spcBef>
              <a:spcAft>
                <a:spcPts val="0"/>
              </a:spcAft>
              <a:buSzPts val="1400"/>
              <a:buChar char="○"/>
              <a:defRPr/>
            </a:lvl8pPr>
            <a:lvl9pPr marL="5486400" lvl="8" indent="-423545">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600" lvl="0" indent="-3048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600" lvl="0" indent="-457200" algn="ctr">
              <a:spcBef>
                <a:spcPts val="0"/>
              </a:spcBef>
              <a:spcAft>
                <a:spcPts val="0"/>
              </a:spcAft>
              <a:buSzPts val="1800"/>
              <a:buChar char="●"/>
              <a:defRPr/>
            </a:lvl1pPr>
            <a:lvl2pPr marL="1219200" lvl="1" indent="-423545" algn="ctr">
              <a:spcBef>
                <a:spcPts val="0"/>
              </a:spcBef>
              <a:spcAft>
                <a:spcPts val="0"/>
              </a:spcAft>
              <a:buSzPts val="1400"/>
              <a:buChar char="○"/>
              <a:defRPr/>
            </a:lvl2pPr>
            <a:lvl3pPr marL="1828800" lvl="2" indent="-423545" algn="ctr">
              <a:spcBef>
                <a:spcPts val="0"/>
              </a:spcBef>
              <a:spcAft>
                <a:spcPts val="0"/>
              </a:spcAft>
              <a:buSzPts val="1400"/>
              <a:buChar char="■"/>
              <a:defRPr/>
            </a:lvl3pPr>
            <a:lvl4pPr marL="2438400" lvl="3" indent="-423545" algn="ctr">
              <a:spcBef>
                <a:spcPts val="0"/>
              </a:spcBef>
              <a:spcAft>
                <a:spcPts val="0"/>
              </a:spcAft>
              <a:buSzPts val="1400"/>
              <a:buChar char="●"/>
              <a:defRPr/>
            </a:lvl4pPr>
            <a:lvl5pPr marL="3048000" lvl="4" indent="-423545" algn="ctr">
              <a:spcBef>
                <a:spcPts val="0"/>
              </a:spcBef>
              <a:spcAft>
                <a:spcPts val="0"/>
              </a:spcAft>
              <a:buSzPts val="1400"/>
              <a:buChar char="○"/>
              <a:defRPr/>
            </a:lvl5pPr>
            <a:lvl6pPr marL="3657600" lvl="5" indent="-423545" algn="ctr">
              <a:spcBef>
                <a:spcPts val="0"/>
              </a:spcBef>
              <a:spcAft>
                <a:spcPts val="0"/>
              </a:spcAft>
              <a:buSzPts val="1400"/>
              <a:buChar char="■"/>
              <a:defRPr/>
            </a:lvl6pPr>
            <a:lvl7pPr marL="4267200" lvl="6" indent="-423545" algn="ctr">
              <a:spcBef>
                <a:spcPts val="0"/>
              </a:spcBef>
              <a:spcAft>
                <a:spcPts val="0"/>
              </a:spcAft>
              <a:buSzPts val="1400"/>
              <a:buChar char="●"/>
              <a:defRPr/>
            </a:lvl7pPr>
            <a:lvl8pPr marL="4876800" lvl="7" indent="-423545" algn="ctr">
              <a:spcBef>
                <a:spcPts val="0"/>
              </a:spcBef>
              <a:spcAft>
                <a:spcPts val="0"/>
              </a:spcAft>
              <a:buSzPts val="1400"/>
              <a:buChar char="○"/>
              <a:defRPr/>
            </a:lvl8pPr>
            <a:lvl9pPr marL="5486400" lvl="8" indent="-423545"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t>‹#›</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t>‹#›</a:t>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slide">
  <p:cSld name="Blank slide">
    <p:spTree>
      <p:nvGrpSpPr>
        <p:cNvPr id="1" name="Shape 5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ay 1">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rcRect/>
          <a:stretch>
            <a:fillRect/>
          </a:stretch>
        </p:blipFill>
        <p:spPr>
          <a:xfrm>
            <a:off x="-17713" y="-4480"/>
            <a:ext cx="12227426" cy="6866958"/>
          </a:xfrm>
          <a:prstGeom prst="rect">
            <a:avLst/>
          </a:prstGeom>
        </p:spPr>
      </p:pic>
      <p:sp>
        <p:nvSpPr>
          <p:cNvPr id="22" name="TextBox 21"/>
          <p:cNvSpPr txBox="1"/>
          <p:nvPr userDrawn="1"/>
        </p:nvSpPr>
        <p:spPr>
          <a:xfrm>
            <a:off x="712556" y="1786030"/>
            <a:ext cx="7655486" cy="787908"/>
          </a:xfrm>
          <a:prstGeom prst="rect">
            <a:avLst/>
          </a:prstGeom>
        </p:spPr>
        <p:txBody>
          <a:bodyPr wrap="square" lIns="0" tIns="0" rIns="0" bIns="0" rtlCol="0">
            <a:spAutoFit/>
          </a:bodyPr>
          <a:lstStyle/>
          <a:p>
            <a:pPr marL="0" marR="0" indent="0" algn="l" defTabSz="975360" rtl="0" eaLnBrk="1" fontAlgn="auto" latinLnBrk="0" hangingPunct="1">
              <a:lnSpc>
                <a:spcPct val="100000"/>
              </a:lnSpc>
              <a:spcBef>
                <a:spcPts val="0"/>
              </a:spcBef>
              <a:spcAft>
                <a:spcPts val="0"/>
              </a:spcAft>
              <a:buClrTx/>
              <a:buSzTx/>
              <a:buFontTx/>
              <a:buNone/>
            </a:pPr>
            <a:endParaRPr kumimoji="0" lang="en-US" sz="5120" b="1" i="0" u="none" strike="noStrike" kern="1200" cap="none" spc="0" normalizeH="0" baseline="0" noProof="0">
              <a:ln>
                <a:noFill/>
              </a:ln>
              <a:solidFill>
                <a:schemeClr val="bg1">
                  <a:alpha val="40000"/>
                </a:schemeClr>
              </a:solidFill>
              <a:effectLst/>
              <a:uLnTx/>
              <a:uFillTx/>
              <a:latin typeface="Graphik Semibold" panose="020B0503030202060203" pitchFamily="34" charset="77"/>
              <a:ea typeface="+mn-ea"/>
              <a:cs typeface="+mn-cs"/>
            </a:endParaRPr>
          </a:p>
        </p:txBody>
      </p:sp>
      <p:sp>
        <p:nvSpPr>
          <p:cNvPr id="24" name="Text Placeholder 23"/>
          <p:cNvSpPr>
            <a:spLocks noGrp="1"/>
          </p:cNvSpPr>
          <p:nvPr>
            <p:ph type="body" sz="quarter" idx="10"/>
          </p:nvPr>
        </p:nvSpPr>
        <p:spPr>
          <a:xfrm>
            <a:off x="712895" y="1860193"/>
            <a:ext cx="7655559" cy="2628718"/>
          </a:xfrm>
          <a:prstGeom prst="rect">
            <a:avLst/>
          </a:prstGeom>
        </p:spPr>
        <p:txBody>
          <a:bodyPr/>
          <a:lstStyle>
            <a:lvl1pPr marL="0" indent="0">
              <a:lnSpc>
                <a:spcPts val="4650"/>
              </a:lnSpc>
              <a:buNone/>
              <a:defRPr sz="5120" b="1" i="0">
                <a:solidFill>
                  <a:schemeClr val="bg1"/>
                </a:solidFill>
                <a:latin typeface="Graphik Semibold" panose="020B0503030202060203" pitchFamily="34" charset="77"/>
              </a:defRPr>
            </a:lvl1pPr>
            <a:lvl2pPr marL="424815" indent="0">
              <a:lnSpc>
                <a:spcPts val="4650"/>
              </a:lnSpc>
              <a:buNone/>
              <a:defRPr sz="5120" b="1" i="0">
                <a:solidFill>
                  <a:schemeClr val="bg1"/>
                </a:solidFill>
                <a:latin typeface="Graphik Semibold" panose="020B0503030202060203" pitchFamily="34" charset="77"/>
              </a:defRPr>
            </a:lvl2pPr>
            <a:lvl3pPr marL="849630" indent="0">
              <a:lnSpc>
                <a:spcPts val="4650"/>
              </a:lnSpc>
              <a:buNone/>
              <a:defRPr sz="5120" b="1" i="0">
                <a:solidFill>
                  <a:schemeClr val="bg1"/>
                </a:solidFill>
                <a:latin typeface="Graphik Semibold" panose="020B0503030202060203" pitchFamily="34" charset="77"/>
              </a:defRPr>
            </a:lvl3pPr>
            <a:lvl4pPr marL="1273810" indent="0">
              <a:lnSpc>
                <a:spcPts val="4650"/>
              </a:lnSpc>
              <a:buNone/>
              <a:defRPr sz="5120" b="1" i="0">
                <a:solidFill>
                  <a:schemeClr val="bg1"/>
                </a:solidFill>
                <a:latin typeface="Graphik Semibold" panose="020B0503030202060203" pitchFamily="34" charset="77"/>
              </a:defRPr>
            </a:lvl4pPr>
            <a:lvl5pPr marL="1698625" indent="0">
              <a:lnSpc>
                <a:spcPts val="4650"/>
              </a:lnSpc>
              <a:buNone/>
              <a:defRPr sz="5120" b="1" i="0">
                <a:solidFill>
                  <a:schemeClr val="bg1"/>
                </a:solidFill>
                <a:latin typeface="Graphik Semibold" panose="020B0503030202060203" pitchFamily="34" charset="77"/>
              </a:defRPr>
            </a:lvl5pPr>
          </a:lstStyle>
          <a:p>
            <a:pPr lvl="0"/>
            <a:endParaRPr lang="en-US"/>
          </a:p>
        </p:txBody>
      </p:sp>
      <p:pic>
        <p:nvPicPr>
          <p:cNvPr id="2" name="Picture 1" descr="A white arrow on a black background&#10;&#10;AI-generated content may be incorrect."/>
          <p:cNvPicPr>
            <a:picLocks noChangeAspect="1"/>
          </p:cNvPicPr>
          <p:nvPr userDrawn="1"/>
        </p:nvPicPr>
        <p:blipFill>
          <a:blip r:embed="rId3"/>
          <a:stretch>
            <a:fillRect/>
          </a:stretch>
        </p:blipFill>
        <p:spPr>
          <a:xfrm>
            <a:off x="739530" y="650491"/>
            <a:ext cx="504134" cy="598598"/>
          </a:xfrm>
          <a:prstGeom prst="rect">
            <a:avLst/>
          </a:prstGeom>
        </p:spPr>
      </p:pic>
      <p:sp>
        <p:nvSpPr>
          <p:cNvPr id="3" name="Rectangle 2"/>
          <p:cNvSpPr/>
          <p:nvPr userDrawn="1"/>
        </p:nvSpPr>
        <p:spPr>
          <a:xfrm>
            <a:off x="607110" y="5509005"/>
            <a:ext cx="2793104" cy="466212"/>
          </a:xfrm>
          <a:prstGeom prst="rect">
            <a:avLst/>
          </a:prstGeom>
          <a:solidFill>
            <a:schemeClr val="bg1">
              <a:alpha val="2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20"/>
          </a:p>
        </p:txBody>
      </p:sp>
      <p:sp>
        <p:nvSpPr>
          <p:cNvPr id="6" name="TextBox 5"/>
          <p:cNvSpPr txBox="1"/>
          <p:nvPr userDrawn="1"/>
        </p:nvSpPr>
        <p:spPr>
          <a:xfrm>
            <a:off x="812357" y="5558782"/>
            <a:ext cx="2504170" cy="336567"/>
          </a:xfrm>
          <a:prstGeom prst="rect">
            <a:avLst/>
          </a:prstGeom>
        </p:spPr>
        <p:txBody>
          <a:bodyPr wrap="square" lIns="0" tIns="0" rIns="0" bIns="0" rtlCol="0">
            <a:spAutoFit/>
          </a:bodyPr>
          <a:lstStyle/>
          <a:p>
            <a:pPr marL="0" marR="0" lvl="0" indent="0" algn="l" defTabSz="975360" rtl="0" eaLnBrk="1" fontAlgn="auto" latinLnBrk="0" hangingPunct="1">
              <a:lnSpc>
                <a:spcPct val="100000"/>
              </a:lnSpc>
              <a:spcBef>
                <a:spcPts val="0"/>
              </a:spcBef>
              <a:spcAft>
                <a:spcPts val="0"/>
              </a:spcAft>
              <a:buClrTx/>
              <a:buSzTx/>
              <a:buFontTx/>
              <a:buNone/>
              <a:defRPr/>
            </a:pPr>
            <a:r>
              <a:rPr lang="en-US" sz="2185" b="0" i="0">
                <a:solidFill>
                  <a:srgbClr val="EBB0FE"/>
                </a:solidFill>
                <a:latin typeface="Graphik Medium" panose="020B0503030202060203" pitchFamily="34" charset="77"/>
              </a:rPr>
              <a:t>Data and AI Week</a:t>
            </a:r>
          </a:p>
        </p:txBody>
      </p:sp>
      <p:sp>
        <p:nvSpPr>
          <p:cNvPr id="9" name="TextBox 8"/>
          <p:cNvSpPr txBox="1"/>
          <p:nvPr userDrawn="1"/>
        </p:nvSpPr>
        <p:spPr>
          <a:xfrm>
            <a:off x="717233" y="4751842"/>
            <a:ext cx="5390707" cy="344710"/>
          </a:xfrm>
          <a:prstGeom prst="rect">
            <a:avLst/>
          </a:prstGeom>
        </p:spPr>
        <p:txBody>
          <a:bodyPr wrap="square" lIns="0" tIns="0" rIns="0" bIns="0" rtlCol="0">
            <a:spAutoFit/>
          </a:bodyPr>
          <a:lstStyle/>
          <a:p>
            <a:pPr marL="0" marR="0" lvl="0" indent="0" algn="l" defTabSz="975360" rtl="0" eaLnBrk="1" fontAlgn="auto" latinLnBrk="0" hangingPunct="1">
              <a:lnSpc>
                <a:spcPct val="100000"/>
              </a:lnSpc>
              <a:spcBef>
                <a:spcPts val="0"/>
              </a:spcBef>
              <a:spcAft>
                <a:spcPts val="0"/>
              </a:spcAft>
              <a:buClrTx/>
              <a:buSzTx/>
              <a:buFontTx/>
              <a:buNone/>
              <a:defRPr/>
            </a:pPr>
            <a:r>
              <a:rPr lang="en-US" sz="2240">
                <a:solidFill>
                  <a:schemeClr val="bg1"/>
                </a:solidFill>
                <a:latin typeface="Graphik Light" panose="020B0403030202060203" pitchFamily="34" charset="77"/>
              </a:rPr>
              <a:t>Work at the heart of </a:t>
            </a:r>
            <a:r>
              <a:rPr lang="en-US" sz="2240">
                <a:solidFill>
                  <a:schemeClr val="bg1"/>
                </a:solidFill>
              </a:rPr>
              <a:t>c</a:t>
            </a:r>
            <a:r>
              <a:rPr lang="en-US" sz="2240" b="1" i="1">
                <a:solidFill>
                  <a:schemeClr val="bg1"/>
                </a:solidFill>
                <a:latin typeface="Graphik Semibold" panose="020B0503030202060203" pitchFamily="34" charset="77"/>
              </a:rPr>
              <a:t>h</a:t>
            </a:r>
            <a:r>
              <a:rPr lang="en-US" sz="2240">
                <a:solidFill>
                  <a:schemeClr val="bg1"/>
                </a:solidFill>
                <a:latin typeface="Graphik Light" panose="020B0403030202060203" pitchFamily="34" charset="77"/>
              </a:rPr>
              <a:t>a</a:t>
            </a:r>
            <a:r>
              <a:rPr lang="en-US" sz="2240">
                <a:solidFill>
                  <a:schemeClr val="bg1"/>
                </a:solidFill>
              </a:rPr>
              <a:t>ng</a:t>
            </a:r>
            <a:r>
              <a:rPr lang="en-US" sz="2240">
                <a:solidFill>
                  <a:schemeClr val="bg1"/>
                </a:solidFill>
                <a:latin typeface="Graphik Light" panose="020B0403030202060203" pitchFamily="34" charset="77"/>
              </a:rPr>
              <a:t>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y 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rcRect/>
          <a:stretch>
            <a:fillRect/>
          </a:stretch>
        </p:blipFill>
        <p:spPr>
          <a:xfrm>
            <a:off x="-17713" y="-4480"/>
            <a:ext cx="12227426" cy="6866958"/>
          </a:xfrm>
          <a:prstGeom prst="rect">
            <a:avLst/>
          </a:prstGeom>
        </p:spPr>
      </p:pic>
      <p:pic>
        <p:nvPicPr>
          <p:cNvPr id="15" name="Picture 14" descr="A white arrow on a black background&#10;&#10;AI-generated content may be incorrect."/>
          <p:cNvPicPr>
            <a:picLocks noChangeAspect="1"/>
          </p:cNvPicPr>
          <p:nvPr userDrawn="1"/>
        </p:nvPicPr>
        <p:blipFill>
          <a:blip r:embed="rId3"/>
          <a:stretch>
            <a:fillRect/>
          </a:stretch>
        </p:blipFill>
        <p:spPr>
          <a:xfrm>
            <a:off x="739530" y="650491"/>
            <a:ext cx="504134" cy="598598"/>
          </a:xfrm>
          <a:prstGeom prst="rect">
            <a:avLst/>
          </a:prstGeom>
        </p:spPr>
      </p:pic>
      <p:sp>
        <p:nvSpPr>
          <p:cNvPr id="22" name="TextBox 21"/>
          <p:cNvSpPr txBox="1"/>
          <p:nvPr userDrawn="1"/>
        </p:nvSpPr>
        <p:spPr>
          <a:xfrm>
            <a:off x="712556" y="1786030"/>
            <a:ext cx="7655486" cy="787908"/>
          </a:xfrm>
          <a:prstGeom prst="rect">
            <a:avLst/>
          </a:prstGeom>
        </p:spPr>
        <p:txBody>
          <a:bodyPr wrap="square" lIns="0" tIns="0" rIns="0" bIns="0" rtlCol="0">
            <a:spAutoFit/>
          </a:bodyPr>
          <a:lstStyle/>
          <a:p>
            <a:pPr marL="0" marR="0" indent="0" algn="l" defTabSz="975360" rtl="0" eaLnBrk="1" fontAlgn="auto" latinLnBrk="0" hangingPunct="1">
              <a:lnSpc>
                <a:spcPct val="100000"/>
              </a:lnSpc>
              <a:spcBef>
                <a:spcPts val="0"/>
              </a:spcBef>
              <a:spcAft>
                <a:spcPts val="0"/>
              </a:spcAft>
              <a:buClrTx/>
              <a:buSzTx/>
              <a:buFontTx/>
              <a:buNone/>
            </a:pPr>
            <a:endParaRPr kumimoji="0" lang="en-US" sz="5120" b="1" i="0" u="none" strike="noStrike" kern="1200" cap="none" spc="0" normalizeH="0" baseline="0" noProof="0">
              <a:ln>
                <a:noFill/>
              </a:ln>
              <a:solidFill>
                <a:schemeClr val="bg1">
                  <a:alpha val="40000"/>
                </a:schemeClr>
              </a:solidFill>
              <a:effectLst/>
              <a:uLnTx/>
              <a:uFillTx/>
              <a:latin typeface="Graphik Semibold" panose="020B0503030202060203" pitchFamily="34" charset="77"/>
              <a:ea typeface="+mn-ea"/>
              <a:cs typeface="+mn-cs"/>
            </a:endParaRPr>
          </a:p>
        </p:txBody>
      </p:sp>
      <p:sp>
        <p:nvSpPr>
          <p:cNvPr id="24" name="Text Placeholder 23"/>
          <p:cNvSpPr>
            <a:spLocks noGrp="1"/>
          </p:cNvSpPr>
          <p:nvPr>
            <p:ph type="body" sz="quarter" idx="10"/>
          </p:nvPr>
        </p:nvSpPr>
        <p:spPr>
          <a:xfrm>
            <a:off x="712895" y="1860193"/>
            <a:ext cx="7655559" cy="2628718"/>
          </a:xfrm>
          <a:prstGeom prst="rect">
            <a:avLst/>
          </a:prstGeom>
        </p:spPr>
        <p:txBody>
          <a:bodyPr/>
          <a:lstStyle>
            <a:lvl1pPr marL="0" indent="0">
              <a:lnSpc>
                <a:spcPts val="4650"/>
              </a:lnSpc>
              <a:buNone/>
              <a:defRPr sz="5120" b="1" i="0">
                <a:solidFill>
                  <a:schemeClr val="bg1"/>
                </a:solidFill>
                <a:latin typeface="Graphik Semibold" panose="020B0503030202060203" pitchFamily="34" charset="77"/>
              </a:defRPr>
            </a:lvl1pPr>
            <a:lvl2pPr marL="424815" indent="0">
              <a:lnSpc>
                <a:spcPts val="4650"/>
              </a:lnSpc>
              <a:buNone/>
              <a:defRPr sz="5120" b="1" i="0">
                <a:solidFill>
                  <a:schemeClr val="bg1"/>
                </a:solidFill>
                <a:latin typeface="Graphik Semibold" panose="020B0503030202060203" pitchFamily="34" charset="77"/>
              </a:defRPr>
            </a:lvl2pPr>
            <a:lvl3pPr marL="849630" indent="0">
              <a:lnSpc>
                <a:spcPts val="4650"/>
              </a:lnSpc>
              <a:buNone/>
              <a:defRPr sz="5120" b="1" i="0">
                <a:solidFill>
                  <a:schemeClr val="bg1"/>
                </a:solidFill>
                <a:latin typeface="Graphik Semibold" panose="020B0503030202060203" pitchFamily="34" charset="77"/>
              </a:defRPr>
            </a:lvl3pPr>
            <a:lvl4pPr marL="1273810" indent="0">
              <a:lnSpc>
                <a:spcPts val="4650"/>
              </a:lnSpc>
              <a:buNone/>
              <a:defRPr sz="5120" b="1" i="0">
                <a:solidFill>
                  <a:schemeClr val="bg1"/>
                </a:solidFill>
                <a:latin typeface="Graphik Semibold" panose="020B0503030202060203" pitchFamily="34" charset="77"/>
              </a:defRPr>
            </a:lvl4pPr>
            <a:lvl5pPr marL="1698625" indent="0">
              <a:lnSpc>
                <a:spcPts val="4650"/>
              </a:lnSpc>
              <a:buNone/>
              <a:defRPr sz="5120" b="1" i="0">
                <a:solidFill>
                  <a:schemeClr val="bg1"/>
                </a:solidFill>
                <a:latin typeface="Graphik Semibold" panose="020B0503030202060203" pitchFamily="34" charset="77"/>
              </a:defRPr>
            </a:lvl5pPr>
          </a:lstStyle>
          <a:p>
            <a:pPr lvl="0"/>
            <a:endParaRPr lang="en-US"/>
          </a:p>
        </p:txBody>
      </p:sp>
      <p:sp>
        <p:nvSpPr>
          <p:cNvPr id="5" name="Rectangle 4"/>
          <p:cNvSpPr/>
          <p:nvPr userDrawn="1"/>
        </p:nvSpPr>
        <p:spPr>
          <a:xfrm>
            <a:off x="607110" y="5509005"/>
            <a:ext cx="2793104" cy="466212"/>
          </a:xfrm>
          <a:prstGeom prst="rect">
            <a:avLst/>
          </a:prstGeom>
          <a:solidFill>
            <a:schemeClr val="bg1">
              <a:alpha val="2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20"/>
          </a:p>
        </p:txBody>
      </p:sp>
      <p:sp>
        <p:nvSpPr>
          <p:cNvPr id="7" name="TextBox 6"/>
          <p:cNvSpPr txBox="1"/>
          <p:nvPr userDrawn="1"/>
        </p:nvSpPr>
        <p:spPr>
          <a:xfrm>
            <a:off x="812357" y="5558782"/>
            <a:ext cx="2504170" cy="336567"/>
          </a:xfrm>
          <a:prstGeom prst="rect">
            <a:avLst/>
          </a:prstGeom>
        </p:spPr>
        <p:txBody>
          <a:bodyPr wrap="square" lIns="0" tIns="0" rIns="0" bIns="0" rtlCol="0">
            <a:spAutoFit/>
          </a:bodyPr>
          <a:lstStyle/>
          <a:p>
            <a:pPr marL="0" marR="0" lvl="0" indent="0" algn="l" defTabSz="975360" rtl="0" eaLnBrk="1" fontAlgn="auto" latinLnBrk="0" hangingPunct="1">
              <a:lnSpc>
                <a:spcPct val="100000"/>
              </a:lnSpc>
              <a:spcBef>
                <a:spcPts val="0"/>
              </a:spcBef>
              <a:spcAft>
                <a:spcPts val="0"/>
              </a:spcAft>
              <a:buClrTx/>
              <a:buSzTx/>
              <a:buFontTx/>
              <a:buNone/>
              <a:defRPr/>
            </a:pPr>
            <a:r>
              <a:rPr lang="en-US" sz="2185" b="0" i="0">
                <a:solidFill>
                  <a:srgbClr val="EBB0FE"/>
                </a:solidFill>
                <a:latin typeface="Graphik Medium" panose="020B0503030202060203" pitchFamily="34" charset="77"/>
              </a:rPr>
              <a:t>Data and AI Week</a:t>
            </a:r>
          </a:p>
        </p:txBody>
      </p:sp>
      <p:sp>
        <p:nvSpPr>
          <p:cNvPr id="8" name="TextBox 7"/>
          <p:cNvSpPr txBox="1"/>
          <p:nvPr userDrawn="1"/>
        </p:nvSpPr>
        <p:spPr>
          <a:xfrm>
            <a:off x="717233" y="4751842"/>
            <a:ext cx="5390707" cy="344710"/>
          </a:xfrm>
          <a:prstGeom prst="rect">
            <a:avLst/>
          </a:prstGeom>
        </p:spPr>
        <p:txBody>
          <a:bodyPr wrap="square" lIns="0" tIns="0" rIns="0" bIns="0" rtlCol="0">
            <a:spAutoFit/>
          </a:bodyPr>
          <a:lstStyle/>
          <a:p>
            <a:pPr marL="0" marR="0" lvl="0" indent="0" algn="l" defTabSz="975360" rtl="0" eaLnBrk="1" fontAlgn="auto" latinLnBrk="0" hangingPunct="1">
              <a:lnSpc>
                <a:spcPct val="100000"/>
              </a:lnSpc>
              <a:spcBef>
                <a:spcPts val="0"/>
              </a:spcBef>
              <a:spcAft>
                <a:spcPts val="0"/>
              </a:spcAft>
              <a:buClrTx/>
              <a:buSzTx/>
              <a:buFontTx/>
              <a:buNone/>
              <a:defRPr/>
            </a:pPr>
            <a:r>
              <a:rPr lang="en-US" sz="2240">
                <a:solidFill>
                  <a:schemeClr val="bg1"/>
                </a:solidFill>
                <a:latin typeface="Graphik Light" panose="020B0403030202060203" pitchFamily="34" charset="77"/>
              </a:rPr>
              <a:t>Work at the heart of </a:t>
            </a:r>
            <a:r>
              <a:rPr lang="en-US" sz="2240">
                <a:solidFill>
                  <a:schemeClr val="bg1"/>
                </a:solidFill>
              </a:rPr>
              <a:t>c</a:t>
            </a:r>
            <a:r>
              <a:rPr lang="en-US" sz="2240" b="1" i="1">
                <a:solidFill>
                  <a:schemeClr val="bg1"/>
                </a:solidFill>
                <a:latin typeface="Graphik Semibold" panose="020B0503030202060203" pitchFamily="34" charset="77"/>
              </a:rPr>
              <a:t>h</a:t>
            </a:r>
            <a:r>
              <a:rPr lang="en-US" sz="2240">
                <a:solidFill>
                  <a:schemeClr val="bg1"/>
                </a:solidFill>
                <a:latin typeface="Graphik Light" panose="020B0403030202060203" pitchFamily="34" charset="77"/>
              </a:rPr>
              <a:t>a</a:t>
            </a:r>
            <a:r>
              <a:rPr lang="en-US" sz="2240">
                <a:solidFill>
                  <a:schemeClr val="bg1"/>
                </a:solidFill>
              </a:rPr>
              <a:t>ng</a:t>
            </a:r>
            <a:r>
              <a:rPr lang="en-US" sz="2240">
                <a:solidFill>
                  <a:schemeClr val="bg1"/>
                </a:solidFill>
                <a:latin typeface="Graphik Light" panose="020B0403030202060203" pitchFamily="34" charset="77"/>
              </a:rPr>
              <a:t>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ay 3">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rcRect/>
          <a:stretch>
            <a:fillRect/>
          </a:stretch>
        </p:blipFill>
        <p:spPr>
          <a:xfrm>
            <a:off x="-17713" y="-4479"/>
            <a:ext cx="12227426" cy="6866957"/>
          </a:xfrm>
          <a:prstGeom prst="rect">
            <a:avLst/>
          </a:prstGeom>
        </p:spPr>
      </p:pic>
      <p:sp>
        <p:nvSpPr>
          <p:cNvPr id="22" name="TextBox 21"/>
          <p:cNvSpPr txBox="1"/>
          <p:nvPr userDrawn="1"/>
        </p:nvSpPr>
        <p:spPr>
          <a:xfrm>
            <a:off x="712556" y="1786030"/>
            <a:ext cx="7655486" cy="787908"/>
          </a:xfrm>
          <a:prstGeom prst="rect">
            <a:avLst/>
          </a:prstGeom>
        </p:spPr>
        <p:txBody>
          <a:bodyPr wrap="square" lIns="0" tIns="0" rIns="0" bIns="0" rtlCol="0">
            <a:spAutoFit/>
          </a:bodyPr>
          <a:lstStyle/>
          <a:p>
            <a:pPr marL="0" marR="0" indent="0" algn="l" defTabSz="975360" rtl="0" eaLnBrk="1" fontAlgn="auto" latinLnBrk="0" hangingPunct="1">
              <a:lnSpc>
                <a:spcPct val="100000"/>
              </a:lnSpc>
              <a:spcBef>
                <a:spcPts val="0"/>
              </a:spcBef>
              <a:spcAft>
                <a:spcPts val="0"/>
              </a:spcAft>
              <a:buClrTx/>
              <a:buSzTx/>
              <a:buFontTx/>
              <a:buNone/>
            </a:pPr>
            <a:endParaRPr kumimoji="0" lang="en-US" sz="5120" b="1" i="0" u="none" strike="noStrike" kern="1200" cap="none" spc="0" normalizeH="0" baseline="0" noProof="0">
              <a:ln>
                <a:noFill/>
              </a:ln>
              <a:solidFill>
                <a:schemeClr val="bg1">
                  <a:alpha val="40000"/>
                </a:schemeClr>
              </a:solidFill>
              <a:effectLst/>
              <a:uLnTx/>
              <a:uFillTx/>
              <a:latin typeface="Graphik Semibold" panose="020B0503030202060203" pitchFamily="34" charset="77"/>
              <a:ea typeface="+mn-ea"/>
              <a:cs typeface="+mn-cs"/>
            </a:endParaRPr>
          </a:p>
        </p:txBody>
      </p:sp>
      <p:sp>
        <p:nvSpPr>
          <p:cNvPr id="24" name="Text Placeholder 23"/>
          <p:cNvSpPr>
            <a:spLocks noGrp="1"/>
          </p:cNvSpPr>
          <p:nvPr>
            <p:ph type="body" sz="quarter" idx="10"/>
          </p:nvPr>
        </p:nvSpPr>
        <p:spPr>
          <a:xfrm>
            <a:off x="712895" y="1860193"/>
            <a:ext cx="7655559" cy="2628718"/>
          </a:xfrm>
          <a:prstGeom prst="rect">
            <a:avLst/>
          </a:prstGeom>
        </p:spPr>
        <p:txBody>
          <a:bodyPr/>
          <a:lstStyle>
            <a:lvl1pPr marL="0" indent="0">
              <a:lnSpc>
                <a:spcPts val="4650"/>
              </a:lnSpc>
              <a:buNone/>
              <a:defRPr sz="5120" b="1" i="0">
                <a:solidFill>
                  <a:schemeClr val="bg1"/>
                </a:solidFill>
                <a:latin typeface="Graphik Semibold" panose="020B0503030202060203" pitchFamily="34" charset="77"/>
              </a:defRPr>
            </a:lvl1pPr>
            <a:lvl2pPr marL="424815" indent="0">
              <a:lnSpc>
                <a:spcPts val="4650"/>
              </a:lnSpc>
              <a:buNone/>
              <a:defRPr sz="5120" b="1" i="0">
                <a:solidFill>
                  <a:schemeClr val="bg1"/>
                </a:solidFill>
                <a:latin typeface="Graphik Semibold" panose="020B0503030202060203" pitchFamily="34" charset="77"/>
              </a:defRPr>
            </a:lvl2pPr>
            <a:lvl3pPr marL="849630" indent="0">
              <a:lnSpc>
                <a:spcPts val="4650"/>
              </a:lnSpc>
              <a:buNone/>
              <a:defRPr sz="5120" b="1" i="0">
                <a:solidFill>
                  <a:schemeClr val="bg1"/>
                </a:solidFill>
                <a:latin typeface="Graphik Semibold" panose="020B0503030202060203" pitchFamily="34" charset="77"/>
              </a:defRPr>
            </a:lvl3pPr>
            <a:lvl4pPr marL="1273810" indent="0">
              <a:lnSpc>
                <a:spcPts val="4650"/>
              </a:lnSpc>
              <a:buNone/>
              <a:defRPr sz="5120" b="1" i="0">
                <a:solidFill>
                  <a:schemeClr val="bg1"/>
                </a:solidFill>
                <a:latin typeface="Graphik Semibold" panose="020B0503030202060203" pitchFamily="34" charset="77"/>
              </a:defRPr>
            </a:lvl4pPr>
            <a:lvl5pPr marL="1698625" indent="0">
              <a:lnSpc>
                <a:spcPts val="4650"/>
              </a:lnSpc>
              <a:buNone/>
              <a:defRPr sz="5120" b="1" i="0">
                <a:solidFill>
                  <a:schemeClr val="bg1"/>
                </a:solidFill>
                <a:latin typeface="Graphik Semibold" panose="020B0503030202060203" pitchFamily="34" charset="77"/>
              </a:defRPr>
            </a:lvl5pPr>
          </a:lstStyle>
          <a:p>
            <a:pPr lvl="0"/>
            <a:endParaRPr lang="en-US"/>
          </a:p>
        </p:txBody>
      </p:sp>
      <p:pic>
        <p:nvPicPr>
          <p:cNvPr id="3" name="Picture 2" descr="A white arrow on a black background&#10;&#10;AI-generated content may be incorrect."/>
          <p:cNvPicPr>
            <a:picLocks noChangeAspect="1"/>
          </p:cNvPicPr>
          <p:nvPr userDrawn="1"/>
        </p:nvPicPr>
        <p:blipFill>
          <a:blip r:embed="rId3"/>
          <a:stretch>
            <a:fillRect/>
          </a:stretch>
        </p:blipFill>
        <p:spPr>
          <a:xfrm>
            <a:off x="739530" y="650491"/>
            <a:ext cx="504134" cy="598598"/>
          </a:xfrm>
          <a:prstGeom prst="rect">
            <a:avLst/>
          </a:prstGeom>
        </p:spPr>
      </p:pic>
      <p:sp>
        <p:nvSpPr>
          <p:cNvPr id="4" name="Rectangle 3"/>
          <p:cNvSpPr/>
          <p:nvPr userDrawn="1"/>
        </p:nvSpPr>
        <p:spPr>
          <a:xfrm>
            <a:off x="607110" y="5509005"/>
            <a:ext cx="2793104" cy="466212"/>
          </a:xfrm>
          <a:prstGeom prst="rect">
            <a:avLst/>
          </a:prstGeom>
          <a:solidFill>
            <a:schemeClr val="bg1">
              <a:alpha val="2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20"/>
          </a:p>
        </p:txBody>
      </p:sp>
      <p:sp>
        <p:nvSpPr>
          <p:cNvPr id="6" name="TextBox 5"/>
          <p:cNvSpPr txBox="1"/>
          <p:nvPr userDrawn="1"/>
        </p:nvSpPr>
        <p:spPr>
          <a:xfrm>
            <a:off x="812357" y="5558782"/>
            <a:ext cx="2504170" cy="336567"/>
          </a:xfrm>
          <a:prstGeom prst="rect">
            <a:avLst/>
          </a:prstGeom>
        </p:spPr>
        <p:txBody>
          <a:bodyPr wrap="square" lIns="0" tIns="0" rIns="0" bIns="0" rtlCol="0">
            <a:spAutoFit/>
          </a:bodyPr>
          <a:lstStyle/>
          <a:p>
            <a:pPr marL="0" marR="0" lvl="0" indent="0" algn="l" defTabSz="975360" rtl="0" eaLnBrk="1" fontAlgn="auto" latinLnBrk="0" hangingPunct="1">
              <a:lnSpc>
                <a:spcPct val="100000"/>
              </a:lnSpc>
              <a:spcBef>
                <a:spcPts val="0"/>
              </a:spcBef>
              <a:spcAft>
                <a:spcPts val="0"/>
              </a:spcAft>
              <a:buClrTx/>
              <a:buSzTx/>
              <a:buFontTx/>
              <a:buNone/>
              <a:defRPr/>
            </a:pPr>
            <a:r>
              <a:rPr lang="en-US" sz="2185" b="0" i="0">
                <a:solidFill>
                  <a:srgbClr val="EBB0FE"/>
                </a:solidFill>
                <a:latin typeface="Graphik Medium" panose="020B0503030202060203" pitchFamily="34" charset="77"/>
              </a:rPr>
              <a:t>Data and AI Week</a:t>
            </a:r>
          </a:p>
        </p:txBody>
      </p:sp>
      <p:sp>
        <p:nvSpPr>
          <p:cNvPr id="9" name="TextBox 8"/>
          <p:cNvSpPr txBox="1"/>
          <p:nvPr userDrawn="1"/>
        </p:nvSpPr>
        <p:spPr>
          <a:xfrm>
            <a:off x="717233" y="4751842"/>
            <a:ext cx="5390707" cy="344710"/>
          </a:xfrm>
          <a:prstGeom prst="rect">
            <a:avLst/>
          </a:prstGeom>
        </p:spPr>
        <p:txBody>
          <a:bodyPr wrap="square" lIns="0" tIns="0" rIns="0" bIns="0" rtlCol="0">
            <a:spAutoFit/>
          </a:bodyPr>
          <a:lstStyle/>
          <a:p>
            <a:pPr marL="0" marR="0" lvl="0" indent="0" algn="l" defTabSz="975360" rtl="0" eaLnBrk="1" fontAlgn="auto" latinLnBrk="0" hangingPunct="1">
              <a:lnSpc>
                <a:spcPct val="100000"/>
              </a:lnSpc>
              <a:spcBef>
                <a:spcPts val="0"/>
              </a:spcBef>
              <a:spcAft>
                <a:spcPts val="0"/>
              </a:spcAft>
              <a:buClrTx/>
              <a:buSzTx/>
              <a:buFontTx/>
              <a:buNone/>
              <a:defRPr/>
            </a:pPr>
            <a:r>
              <a:rPr lang="en-US" sz="2240">
                <a:solidFill>
                  <a:schemeClr val="bg1"/>
                </a:solidFill>
                <a:latin typeface="Graphik Light" panose="020B0403030202060203" pitchFamily="34" charset="77"/>
              </a:rPr>
              <a:t>Work at the heart of </a:t>
            </a:r>
            <a:r>
              <a:rPr lang="en-US" sz="2240">
                <a:solidFill>
                  <a:schemeClr val="bg1"/>
                </a:solidFill>
              </a:rPr>
              <a:t>c</a:t>
            </a:r>
            <a:r>
              <a:rPr lang="en-US" sz="2240" b="1" i="1">
                <a:solidFill>
                  <a:schemeClr val="bg1"/>
                </a:solidFill>
                <a:latin typeface="Graphik Semibold" panose="020B0503030202060203" pitchFamily="34" charset="77"/>
              </a:rPr>
              <a:t>h</a:t>
            </a:r>
            <a:r>
              <a:rPr lang="en-US" sz="2240">
                <a:solidFill>
                  <a:schemeClr val="bg1"/>
                </a:solidFill>
                <a:latin typeface="Graphik Light" panose="020B0403030202060203" pitchFamily="34" charset="77"/>
              </a:rPr>
              <a:t>a</a:t>
            </a:r>
            <a:r>
              <a:rPr lang="en-US" sz="2240">
                <a:solidFill>
                  <a:schemeClr val="bg1"/>
                </a:solidFill>
              </a:rPr>
              <a:t>ng</a:t>
            </a:r>
            <a:r>
              <a:rPr lang="en-US" sz="2240">
                <a:solidFill>
                  <a:schemeClr val="bg1"/>
                </a:solidFill>
                <a:latin typeface="Graphik Light" panose="020B0403030202060203" pitchFamily="34" charset="77"/>
              </a:rPr>
              <a:t>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y 5">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rcRect/>
          <a:stretch>
            <a:fillRect/>
          </a:stretch>
        </p:blipFill>
        <p:spPr>
          <a:xfrm>
            <a:off x="-17711" y="-4480"/>
            <a:ext cx="12227422" cy="6866956"/>
          </a:xfrm>
          <a:prstGeom prst="rect">
            <a:avLst/>
          </a:prstGeom>
        </p:spPr>
      </p:pic>
      <p:sp>
        <p:nvSpPr>
          <p:cNvPr id="22" name="TextBox 21"/>
          <p:cNvSpPr txBox="1"/>
          <p:nvPr userDrawn="1"/>
        </p:nvSpPr>
        <p:spPr>
          <a:xfrm>
            <a:off x="712556" y="1786030"/>
            <a:ext cx="7655486" cy="787908"/>
          </a:xfrm>
          <a:prstGeom prst="rect">
            <a:avLst/>
          </a:prstGeom>
        </p:spPr>
        <p:txBody>
          <a:bodyPr wrap="square" lIns="0" tIns="0" rIns="0" bIns="0" rtlCol="0">
            <a:spAutoFit/>
          </a:bodyPr>
          <a:lstStyle/>
          <a:p>
            <a:pPr marL="0" marR="0" indent="0" algn="l" defTabSz="975360" rtl="0" eaLnBrk="1" fontAlgn="auto" latinLnBrk="0" hangingPunct="1">
              <a:lnSpc>
                <a:spcPct val="100000"/>
              </a:lnSpc>
              <a:spcBef>
                <a:spcPts val="0"/>
              </a:spcBef>
              <a:spcAft>
                <a:spcPts val="0"/>
              </a:spcAft>
              <a:buClrTx/>
              <a:buSzTx/>
              <a:buFontTx/>
              <a:buNone/>
            </a:pPr>
            <a:endParaRPr kumimoji="0" lang="en-US" sz="5120" b="1" i="0" u="none" strike="noStrike" kern="1200" cap="none" spc="0" normalizeH="0" baseline="0" noProof="0">
              <a:ln>
                <a:noFill/>
              </a:ln>
              <a:solidFill>
                <a:schemeClr val="bg1">
                  <a:alpha val="40000"/>
                </a:schemeClr>
              </a:solidFill>
              <a:effectLst/>
              <a:uLnTx/>
              <a:uFillTx/>
              <a:latin typeface="Graphik Semibold" panose="020B0503030202060203" pitchFamily="34" charset="77"/>
              <a:ea typeface="+mn-ea"/>
              <a:cs typeface="+mn-cs"/>
            </a:endParaRPr>
          </a:p>
        </p:txBody>
      </p:sp>
      <p:sp>
        <p:nvSpPr>
          <p:cNvPr id="24" name="Text Placeholder 23"/>
          <p:cNvSpPr>
            <a:spLocks noGrp="1"/>
          </p:cNvSpPr>
          <p:nvPr>
            <p:ph type="body" sz="quarter" idx="10"/>
          </p:nvPr>
        </p:nvSpPr>
        <p:spPr>
          <a:xfrm>
            <a:off x="712895" y="1860193"/>
            <a:ext cx="7655559" cy="2628718"/>
          </a:xfrm>
          <a:prstGeom prst="rect">
            <a:avLst/>
          </a:prstGeom>
        </p:spPr>
        <p:txBody>
          <a:bodyPr/>
          <a:lstStyle>
            <a:lvl1pPr marL="0" indent="0">
              <a:lnSpc>
                <a:spcPts val="4650"/>
              </a:lnSpc>
              <a:buNone/>
              <a:defRPr sz="5120" b="1" i="0">
                <a:solidFill>
                  <a:schemeClr val="bg1"/>
                </a:solidFill>
                <a:latin typeface="Graphik Semibold" panose="020B0503030202060203" pitchFamily="34" charset="77"/>
              </a:defRPr>
            </a:lvl1pPr>
            <a:lvl2pPr marL="424815" indent="0">
              <a:lnSpc>
                <a:spcPts val="4650"/>
              </a:lnSpc>
              <a:buNone/>
              <a:defRPr sz="5120" b="1" i="0">
                <a:solidFill>
                  <a:schemeClr val="bg1"/>
                </a:solidFill>
                <a:latin typeface="Graphik Semibold" panose="020B0503030202060203" pitchFamily="34" charset="77"/>
              </a:defRPr>
            </a:lvl2pPr>
            <a:lvl3pPr marL="849630" indent="0">
              <a:lnSpc>
                <a:spcPts val="4650"/>
              </a:lnSpc>
              <a:buNone/>
              <a:defRPr sz="5120" b="1" i="0">
                <a:solidFill>
                  <a:schemeClr val="bg1"/>
                </a:solidFill>
                <a:latin typeface="Graphik Semibold" panose="020B0503030202060203" pitchFamily="34" charset="77"/>
              </a:defRPr>
            </a:lvl3pPr>
            <a:lvl4pPr marL="1273810" indent="0">
              <a:lnSpc>
                <a:spcPts val="4650"/>
              </a:lnSpc>
              <a:buNone/>
              <a:defRPr sz="5120" b="1" i="0">
                <a:solidFill>
                  <a:schemeClr val="bg1"/>
                </a:solidFill>
                <a:latin typeface="Graphik Semibold" panose="020B0503030202060203" pitchFamily="34" charset="77"/>
              </a:defRPr>
            </a:lvl4pPr>
            <a:lvl5pPr marL="1698625" indent="0">
              <a:lnSpc>
                <a:spcPts val="4650"/>
              </a:lnSpc>
              <a:buNone/>
              <a:defRPr sz="5120" b="1" i="0">
                <a:solidFill>
                  <a:schemeClr val="bg1"/>
                </a:solidFill>
                <a:latin typeface="Graphik Semibold" panose="020B0503030202060203" pitchFamily="34" charset="77"/>
              </a:defRPr>
            </a:lvl5pPr>
          </a:lstStyle>
          <a:p>
            <a:pPr lvl="0"/>
            <a:endParaRPr lang="en-US"/>
          </a:p>
        </p:txBody>
      </p:sp>
      <p:pic>
        <p:nvPicPr>
          <p:cNvPr id="3" name="Picture 2" descr="A white arrow on a black background&#10;&#10;AI-generated content may be incorrect."/>
          <p:cNvPicPr>
            <a:picLocks noChangeAspect="1"/>
          </p:cNvPicPr>
          <p:nvPr userDrawn="1"/>
        </p:nvPicPr>
        <p:blipFill>
          <a:blip r:embed="rId3"/>
          <a:stretch>
            <a:fillRect/>
          </a:stretch>
        </p:blipFill>
        <p:spPr>
          <a:xfrm>
            <a:off x="739530" y="650491"/>
            <a:ext cx="504134" cy="598598"/>
          </a:xfrm>
          <a:prstGeom prst="rect">
            <a:avLst/>
          </a:prstGeom>
        </p:spPr>
      </p:pic>
      <p:sp>
        <p:nvSpPr>
          <p:cNvPr id="4" name="Rectangle 3"/>
          <p:cNvSpPr/>
          <p:nvPr userDrawn="1"/>
        </p:nvSpPr>
        <p:spPr>
          <a:xfrm>
            <a:off x="607110" y="5509005"/>
            <a:ext cx="2793104" cy="466212"/>
          </a:xfrm>
          <a:prstGeom prst="rect">
            <a:avLst/>
          </a:prstGeom>
          <a:solidFill>
            <a:schemeClr val="bg1">
              <a:alpha val="2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20"/>
          </a:p>
        </p:txBody>
      </p:sp>
      <p:sp>
        <p:nvSpPr>
          <p:cNvPr id="6" name="TextBox 5"/>
          <p:cNvSpPr txBox="1"/>
          <p:nvPr userDrawn="1"/>
        </p:nvSpPr>
        <p:spPr>
          <a:xfrm>
            <a:off x="812357" y="5558782"/>
            <a:ext cx="2504170" cy="336567"/>
          </a:xfrm>
          <a:prstGeom prst="rect">
            <a:avLst/>
          </a:prstGeom>
        </p:spPr>
        <p:txBody>
          <a:bodyPr wrap="square" lIns="0" tIns="0" rIns="0" bIns="0" rtlCol="0">
            <a:spAutoFit/>
          </a:bodyPr>
          <a:lstStyle/>
          <a:p>
            <a:pPr marL="0" marR="0" lvl="0" indent="0" algn="l" defTabSz="975360" rtl="0" eaLnBrk="1" fontAlgn="auto" latinLnBrk="0" hangingPunct="1">
              <a:lnSpc>
                <a:spcPct val="100000"/>
              </a:lnSpc>
              <a:spcBef>
                <a:spcPts val="0"/>
              </a:spcBef>
              <a:spcAft>
                <a:spcPts val="0"/>
              </a:spcAft>
              <a:buClrTx/>
              <a:buSzTx/>
              <a:buFontTx/>
              <a:buNone/>
              <a:defRPr/>
            </a:pPr>
            <a:r>
              <a:rPr lang="en-US" sz="2185" b="0" i="0">
                <a:solidFill>
                  <a:srgbClr val="EBB0FE"/>
                </a:solidFill>
                <a:latin typeface="Graphik Medium" panose="020B0503030202060203" pitchFamily="34" charset="77"/>
              </a:rPr>
              <a:t>Data and AI Week</a:t>
            </a:r>
          </a:p>
        </p:txBody>
      </p:sp>
      <p:sp>
        <p:nvSpPr>
          <p:cNvPr id="9" name="TextBox 8"/>
          <p:cNvSpPr txBox="1"/>
          <p:nvPr userDrawn="1"/>
        </p:nvSpPr>
        <p:spPr>
          <a:xfrm>
            <a:off x="717233" y="4751842"/>
            <a:ext cx="5390707" cy="344710"/>
          </a:xfrm>
          <a:prstGeom prst="rect">
            <a:avLst/>
          </a:prstGeom>
        </p:spPr>
        <p:txBody>
          <a:bodyPr wrap="square" lIns="0" tIns="0" rIns="0" bIns="0" rtlCol="0">
            <a:spAutoFit/>
          </a:bodyPr>
          <a:lstStyle/>
          <a:p>
            <a:pPr marL="0" marR="0" lvl="0" indent="0" algn="l" defTabSz="975360" rtl="0" eaLnBrk="1" fontAlgn="auto" latinLnBrk="0" hangingPunct="1">
              <a:lnSpc>
                <a:spcPct val="100000"/>
              </a:lnSpc>
              <a:spcBef>
                <a:spcPts val="0"/>
              </a:spcBef>
              <a:spcAft>
                <a:spcPts val="0"/>
              </a:spcAft>
              <a:buClrTx/>
              <a:buSzTx/>
              <a:buFontTx/>
              <a:buNone/>
              <a:defRPr/>
            </a:pPr>
            <a:r>
              <a:rPr lang="en-US" sz="2240">
                <a:solidFill>
                  <a:schemeClr val="bg1"/>
                </a:solidFill>
                <a:latin typeface="Graphik Light" panose="020B0403030202060203" pitchFamily="34" charset="77"/>
              </a:rPr>
              <a:t>Work at the heart of </a:t>
            </a:r>
            <a:r>
              <a:rPr lang="en-US" sz="2240">
                <a:solidFill>
                  <a:schemeClr val="bg1"/>
                </a:solidFill>
              </a:rPr>
              <a:t>c</a:t>
            </a:r>
            <a:r>
              <a:rPr lang="en-US" sz="2240" b="1" i="1">
                <a:solidFill>
                  <a:schemeClr val="bg1"/>
                </a:solidFill>
                <a:latin typeface="Graphik Semibold" panose="020B0503030202060203" pitchFamily="34" charset="77"/>
              </a:rPr>
              <a:t>h</a:t>
            </a:r>
            <a:r>
              <a:rPr lang="en-US" sz="2240">
                <a:solidFill>
                  <a:schemeClr val="bg1"/>
                </a:solidFill>
                <a:latin typeface="Graphik Light" panose="020B0403030202060203" pitchFamily="34" charset="77"/>
              </a:rPr>
              <a:t>a</a:t>
            </a:r>
            <a:r>
              <a:rPr lang="en-US" sz="2240">
                <a:solidFill>
                  <a:schemeClr val="bg1"/>
                </a:solidFill>
              </a:rPr>
              <a:t>ng</a:t>
            </a:r>
            <a:r>
              <a:rPr lang="en-US" sz="2240">
                <a:solidFill>
                  <a:schemeClr val="bg1"/>
                </a:solidFill>
                <a:latin typeface="Graphik Light" panose="020B0403030202060203" pitchFamily="34" charset="77"/>
              </a:rPr>
              <a:t>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y 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rcRect/>
          <a:stretch>
            <a:fillRect/>
          </a:stretch>
        </p:blipFill>
        <p:spPr>
          <a:xfrm>
            <a:off x="-17712" y="-4479"/>
            <a:ext cx="12227424" cy="6866957"/>
          </a:xfrm>
          <a:prstGeom prst="rect">
            <a:avLst/>
          </a:prstGeom>
        </p:spPr>
      </p:pic>
      <p:sp>
        <p:nvSpPr>
          <p:cNvPr id="22" name="TextBox 21"/>
          <p:cNvSpPr txBox="1"/>
          <p:nvPr userDrawn="1"/>
        </p:nvSpPr>
        <p:spPr>
          <a:xfrm>
            <a:off x="712556" y="1786030"/>
            <a:ext cx="7655486" cy="787908"/>
          </a:xfrm>
          <a:prstGeom prst="rect">
            <a:avLst/>
          </a:prstGeom>
        </p:spPr>
        <p:txBody>
          <a:bodyPr wrap="square" lIns="0" tIns="0" rIns="0" bIns="0" rtlCol="0">
            <a:spAutoFit/>
          </a:bodyPr>
          <a:lstStyle/>
          <a:p>
            <a:pPr marL="0" marR="0" indent="0" algn="l" defTabSz="975360" rtl="0" eaLnBrk="1" fontAlgn="auto" latinLnBrk="0" hangingPunct="1">
              <a:lnSpc>
                <a:spcPct val="100000"/>
              </a:lnSpc>
              <a:spcBef>
                <a:spcPts val="0"/>
              </a:spcBef>
              <a:spcAft>
                <a:spcPts val="0"/>
              </a:spcAft>
              <a:buClrTx/>
              <a:buSzTx/>
              <a:buFontTx/>
              <a:buNone/>
            </a:pPr>
            <a:endParaRPr kumimoji="0" lang="en-US" sz="5120" b="1" i="0" u="none" strike="noStrike" kern="1200" cap="none" spc="0" normalizeH="0" baseline="0" noProof="0">
              <a:ln>
                <a:noFill/>
              </a:ln>
              <a:solidFill>
                <a:schemeClr val="bg1">
                  <a:alpha val="40000"/>
                </a:schemeClr>
              </a:solidFill>
              <a:effectLst/>
              <a:uLnTx/>
              <a:uFillTx/>
              <a:latin typeface="Graphik Semibold" panose="020B0503030202060203" pitchFamily="34" charset="77"/>
              <a:ea typeface="+mn-ea"/>
              <a:cs typeface="+mn-cs"/>
            </a:endParaRPr>
          </a:p>
        </p:txBody>
      </p:sp>
      <p:sp>
        <p:nvSpPr>
          <p:cNvPr id="24" name="Text Placeholder 23"/>
          <p:cNvSpPr>
            <a:spLocks noGrp="1"/>
          </p:cNvSpPr>
          <p:nvPr>
            <p:ph type="body" sz="quarter" idx="10"/>
          </p:nvPr>
        </p:nvSpPr>
        <p:spPr>
          <a:xfrm>
            <a:off x="712895" y="1860193"/>
            <a:ext cx="7655559" cy="2628718"/>
          </a:xfrm>
          <a:prstGeom prst="rect">
            <a:avLst/>
          </a:prstGeom>
        </p:spPr>
        <p:txBody>
          <a:bodyPr/>
          <a:lstStyle>
            <a:lvl1pPr marL="0" indent="0">
              <a:lnSpc>
                <a:spcPts val="4650"/>
              </a:lnSpc>
              <a:buNone/>
              <a:defRPr sz="5120" b="1" i="0">
                <a:solidFill>
                  <a:schemeClr val="bg1"/>
                </a:solidFill>
                <a:latin typeface="Graphik Semibold" panose="020B0503030202060203" pitchFamily="34" charset="77"/>
              </a:defRPr>
            </a:lvl1pPr>
            <a:lvl2pPr marL="424815" indent="0">
              <a:lnSpc>
                <a:spcPts val="4650"/>
              </a:lnSpc>
              <a:buNone/>
              <a:defRPr sz="5120" b="1" i="0">
                <a:solidFill>
                  <a:schemeClr val="bg1"/>
                </a:solidFill>
                <a:latin typeface="Graphik Semibold" panose="020B0503030202060203" pitchFamily="34" charset="77"/>
              </a:defRPr>
            </a:lvl2pPr>
            <a:lvl3pPr marL="849630" indent="0">
              <a:lnSpc>
                <a:spcPts val="4650"/>
              </a:lnSpc>
              <a:buNone/>
              <a:defRPr sz="5120" b="1" i="0">
                <a:solidFill>
                  <a:schemeClr val="bg1"/>
                </a:solidFill>
                <a:latin typeface="Graphik Semibold" panose="020B0503030202060203" pitchFamily="34" charset="77"/>
              </a:defRPr>
            </a:lvl3pPr>
            <a:lvl4pPr marL="1273810" indent="0">
              <a:lnSpc>
                <a:spcPts val="4650"/>
              </a:lnSpc>
              <a:buNone/>
              <a:defRPr sz="5120" b="1" i="0">
                <a:solidFill>
                  <a:schemeClr val="bg1"/>
                </a:solidFill>
                <a:latin typeface="Graphik Semibold" panose="020B0503030202060203" pitchFamily="34" charset="77"/>
              </a:defRPr>
            </a:lvl4pPr>
            <a:lvl5pPr marL="1698625" indent="0">
              <a:lnSpc>
                <a:spcPts val="4650"/>
              </a:lnSpc>
              <a:buNone/>
              <a:defRPr sz="5120" b="1" i="0">
                <a:solidFill>
                  <a:schemeClr val="bg1"/>
                </a:solidFill>
                <a:latin typeface="Graphik Semibold" panose="020B0503030202060203" pitchFamily="34" charset="77"/>
              </a:defRPr>
            </a:lvl5pPr>
          </a:lstStyle>
          <a:p>
            <a:pPr lvl="0"/>
            <a:endParaRPr lang="en-US"/>
          </a:p>
        </p:txBody>
      </p:sp>
      <p:pic>
        <p:nvPicPr>
          <p:cNvPr id="3" name="Picture 2" descr="A white arrow on a black background&#10;&#10;AI-generated content may be incorrect."/>
          <p:cNvPicPr>
            <a:picLocks noChangeAspect="1"/>
          </p:cNvPicPr>
          <p:nvPr userDrawn="1"/>
        </p:nvPicPr>
        <p:blipFill>
          <a:blip r:embed="rId3"/>
          <a:stretch>
            <a:fillRect/>
          </a:stretch>
        </p:blipFill>
        <p:spPr>
          <a:xfrm>
            <a:off x="739530" y="650491"/>
            <a:ext cx="504134" cy="598598"/>
          </a:xfrm>
          <a:prstGeom prst="rect">
            <a:avLst/>
          </a:prstGeom>
        </p:spPr>
      </p:pic>
      <p:sp>
        <p:nvSpPr>
          <p:cNvPr id="4" name="Rectangle 3"/>
          <p:cNvSpPr/>
          <p:nvPr userDrawn="1"/>
        </p:nvSpPr>
        <p:spPr>
          <a:xfrm>
            <a:off x="607110" y="5509005"/>
            <a:ext cx="2793104" cy="466212"/>
          </a:xfrm>
          <a:prstGeom prst="rect">
            <a:avLst/>
          </a:prstGeom>
          <a:solidFill>
            <a:schemeClr val="bg1">
              <a:alpha val="2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20"/>
          </a:p>
        </p:txBody>
      </p:sp>
      <p:sp>
        <p:nvSpPr>
          <p:cNvPr id="6" name="TextBox 5"/>
          <p:cNvSpPr txBox="1"/>
          <p:nvPr userDrawn="1"/>
        </p:nvSpPr>
        <p:spPr>
          <a:xfrm>
            <a:off x="812357" y="5558782"/>
            <a:ext cx="2504170" cy="336567"/>
          </a:xfrm>
          <a:prstGeom prst="rect">
            <a:avLst/>
          </a:prstGeom>
        </p:spPr>
        <p:txBody>
          <a:bodyPr wrap="square" lIns="0" tIns="0" rIns="0" bIns="0" rtlCol="0">
            <a:spAutoFit/>
          </a:bodyPr>
          <a:lstStyle/>
          <a:p>
            <a:pPr marL="0" marR="0" lvl="0" indent="0" algn="l" defTabSz="975360" rtl="0" eaLnBrk="1" fontAlgn="auto" latinLnBrk="0" hangingPunct="1">
              <a:lnSpc>
                <a:spcPct val="100000"/>
              </a:lnSpc>
              <a:spcBef>
                <a:spcPts val="0"/>
              </a:spcBef>
              <a:spcAft>
                <a:spcPts val="0"/>
              </a:spcAft>
              <a:buClrTx/>
              <a:buSzTx/>
              <a:buFontTx/>
              <a:buNone/>
              <a:defRPr/>
            </a:pPr>
            <a:r>
              <a:rPr lang="en-US" sz="2185" b="0" i="0">
                <a:solidFill>
                  <a:srgbClr val="EBB0FE"/>
                </a:solidFill>
                <a:latin typeface="Graphik Medium" panose="020B0503030202060203" pitchFamily="34" charset="77"/>
              </a:rPr>
              <a:t>Data and AI Week</a:t>
            </a:r>
          </a:p>
        </p:txBody>
      </p:sp>
      <p:sp>
        <p:nvSpPr>
          <p:cNvPr id="9" name="TextBox 8"/>
          <p:cNvSpPr txBox="1"/>
          <p:nvPr userDrawn="1"/>
        </p:nvSpPr>
        <p:spPr>
          <a:xfrm>
            <a:off x="717233" y="4751842"/>
            <a:ext cx="5390707" cy="344710"/>
          </a:xfrm>
          <a:prstGeom prst="rect">
            <a:avLst/>
          </a:prstGeom>
        </p:spPr>
        <p:txBody>
          <a:bodyPr wrap="square" lIns="0" tIns="0" rIns="0" bIns="0" rtlCol="0">
            <a:spAutoFit/>
          </a:bodyPr>
          <a:lstStyle/>
          <a:p>
            <a:pPr marL="0" marR="0" lvl="0" indent="0" algn="l" defTabSz="975360" rtl="0" eaLnBrk="1" fontAlgn="auto" latinLnBrk="0" hangingPunct="1">
              <a:lnSpc>
                <a:spcPct val="100000"/>
              </a:lnSpc>
              <a:spcBef>
                <a:spcPts val="0"/>
              </a:spcBef>
              <a:spcAft>
                <a:spcPts val="0"/>
              </a:spcAft>
              <a:buClrTx/>
              <a:buSzTx/>
              <a:buFontTx/>
              <a:buNone/>
              <a:defRPr/>
            </a:pPr>
            <a:r>
              <a:rPr lang="en-US" sz="2240">
                <a:solidFill>
                  <a:schemeClr val="bg1"/>
                </a:solidFill>
                <a:latin typeface="Graphik Light" panose="020B0403030202060203" pitchFamily="34" charset="77"/>
              </a:rPr>
              <a:t>Work at the heart of </a:t>
            </a:r>
            <a:r>
              <a:rPr lang="en-US" sz="2240">
                <a:solidFill>
                  <a:schemeClr val="bg1"/>
                </a:solidFill>
              </a:rPr>
              <a:t>c</a:t>
            </a:r>
            <a:r>
              <a:rPr lang="en-US" sz="2240" b="1" i="1">
                <a:solidFill>
                  <a:schemeClr val="bg1"/>
                </a:solidFill>
                <a:latin typeface="Graphik Semibold" panose="020B0503030202060203" pitchFamily="34" charset="77"/>
              </a:rPr>
              <a:t>h</a:t>
            </a:r>
            <a:r>
              <a:rPr lang="en-US" sz="2240">
                <a:solidFill>
                  <a:schemeClr val="bg1"/>
                </a:solidFill>
                <a:latin typeface="Graphik Light" panose="020B0403030202060203" pitchFamily="34" charset="77"/>
              </a:rPr>
              <a:t>a</a:t>
            </a:r>
            <a:r>
              <a:rPr lang="en-US" sz="2240">
                <a:solidFill>
                  <a:schemeClr val="bg1"/>
                </a:solidFill>
              </a:rPr>
              <a:t>ng</a:t>
            </a:r>
            <a:r>
              <a:rPr lang="en-US" sz="2240">
                <a:solidFill>
                  <a:schemeClr val="bg1"/>
                </a:solidFill>
                <a:latin typeface="Graphik Light" panose="020B0403030202060203" pitchFamily="34" charset="77"/>
              </a:rPr>
              <a:t>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5"/>
            </a:lvl1pPr>
            <a:lvl2pPr lvl="1" algn="ctr">
              <a:spcBef>
                <a:spcPts val="0"/>
              </a:spcBef>
              <a:spcAft>
                <a:spcPts val="0"/>
              </a:spcAft>
              <a:buSzPts val="5200"/>
              <a:buNone/>
              <a:defRPr sz="6935"/>
            </a:lvl2pPr>
            <a:lvl3pPr lvl="2" algn="ctr">
              <a:spcBef>
                <a:spcPts val="0"/>
              </a:spcBef>
              <a:spcAft>
                <a:spcPts val="0"/>
              </a:spcAft>
              <a:buSzPts val="5200"/>
              <a:buNone/>
              <a:defRPr sz="6935"/>
            </a:lvl3pPr>
            <a:lvl4pPr lvl="3" algn="ctr">
              <a:spcBef>
                <a:spcPts val="0"/>
              </a:spcBef>
              <a:spcAft>
                <a:spcPts val="0"/>
              </a:spcAft>
              <a:buSzPts val="5200"/>
              <a:buNone/>
              <a:defRPr sz="6935"/>
            </a:lvl4pPr>
            <a:lvl5pPr lvl="4" algn="ctr">
              <a:spcBef>
                <a:spcPts val="0"/>
              </a:spcBef>
              <a:spcAft>
                <a:spcPts val="0"/>
              </a:spcAft>
              <a:buSzPts val="5200"/>
              <a:buNone/>
              <a:defRPr sz="6935"/>
            </a:lvl5pPr>
            <a:lvl6pPr lvl="5" algn="ctr">
              <a:spcBef>
                <a:spcPts val="0"/>
              </a:spcBef>
              <a:spcAft>
                <a:spcPts val="0"/>
              </a:spcAft>
              <a:buSzPts val="5200"/>
              <a:buNone/>
              <a:defRPr sz="6935"/>
            </a:lvl6pPr>
            <a:lvl7pPr lvl="6" algn="ctr">
              <a:spcBef>
                <a:spcPts val="0"/>
              </a:spcBef>
              <a:spcAft>
                <a:spcPts val="0"/>
              </a:spcAft>
              <a:buSzPts val="5200"/>
              <a:buNone/>
              <a:defRPr sz="6935"/>
            </a:lvl7pPr>
            <a:lvl8pPr lvl="7" algn="ctr">
              <a:spcBef>
                <a:spcPts val="0"/>
              </a:spcBef>
              <a:spcAft>
                <a:spcPts val="0"/>
              </a:spcAft>
              <a:buSzPts val="5200"/>
              <a:buNone/>
              <a:defRPr sz="6935"/>
            </a:lvl8pPr>
            <a:lvl9pPr lvl="8" algn="ctr">
              <a:spcBef>
                <a:spcPts val="0"/>
              </a:spcBef>
              <a:spcAft>
                <a:spcPts val="0"/>
              </a:spcAft>
              <a:buSzPts val="5200"/>
              <a:buNone/>
              <a:defRPr sz="6935"/>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5"/>
            </a:lvl1pPr>
            <a:lvl2pPr lvl="1" algn="ctr">
              <a:lnSpc>
                <a:spcPct val="100000"/>
              </a:lnSpc>
              <a:spcBef>
                <a:spcPts val="0"/>
              </a:spcBef>
              <a:spcAft>
                <a:spcPts val="0"/>
              </a:spcAft>
              <a:buSzPts val="2800"/>
              <a:buNone/>
              <a:defRPr sz="3735"/>
            </a:lvl2pPr>
            <a:lvl3pPr lvl="2" algn="ctr">
              <a:lnSpc>
                <a:spcPct val="100000"/>
              </a:lnSpc>
              <a:spcBef>
                <a:spcPts val="0"/>
              </a:spcBef>
              <a:spcAft>
                <a:spcPts val="0"/>
              </a:spcAft>
              <a:buSzPts val="2800"/>
              <a:buNone/>
              <a:defRPr sz="3735"/>
            </a:lvl3pPr>
            <a:lvl4pPr lvl="3" algn="ctr">
              <a:lnSpc>
                <a:spcPct val="100000"/>
              </a:lnSpc>
              <a:spcBef>
                <a:spcPts val="0"/>
              </a:spcBef>
              <a:spcAft>
                <a:spcPts val="0"/>
              </a:spcAft>
              <a:buSzPts val="2800"/>
              <a:buNone/>
              <a:defRPr sz="3735"/>
            </a:lvl4pPr>
            <a:lvl5pPr lvl="4" algn="ctr">
              <a:lnSpc>
                <a:spcPct val="100000"/>
              </a:lnSpc>
              <a:spcBef>
                <a:spcPts val="0"/>
              </a:spcBef>
              <a:spcAft>
                <a:spcPts val="0"/>
              </a:spcAft>
              <a:buSzPts val="2800"/>
              <a:buNone/>
              <a:defRPr sz="3735"/>
            </a:lvl5pPr>
            <a:lvl6pPr lvl="5" algn="ctr">
              <a:lnSpc>
                <a:spcPct val="100000"/>
              </a:lnSpc>
              <a:spcBef>
                <a:spcPts val="0"/>
              </a:spcBef>
              <a:spcAft>
                <a:spcPts val="0"/>
              </a:spcAft>
              <a:buSzPts val="2800"/>
              <a:buNone/>
              <a:defRPr sz="3735"/>
            </a:lvl6pPr>
            <a:lvl7pPr lvl="6" algn="ctr">
              <a:lnSpc>
                <a:spcPct val="100000"/>
              </a:lnSpc>
              <a:spcBef>
                <a:spcPts val="0"/>
              </a:spcBef>
              <a:spcAft>
                <a:spcPts val="0"/>
              </a:spcAft>
              <a:buSzPts val="2800"/>
              <a:buNone/>
              <a:defRPr sz="3735"/>
            </a:lvl7pPr>
            <a:lvl8pPr lvl="7" algn="ctr">
              <a:lnSpc>
                <a:spcPct val="100000"/>
              </a:lnSpc>
              <a:spcBef>
                <a:spcPts val="0"/>
              </a:spcBef>
              <a:spcAft>
                <a:spcPts val="0"/>
              </a:spcAft>
              <a:buSzPts val="2800"/>
              <a:buNone/>
              <a:defRPr sz="3735"/>
            </a:lvl8pPr>
            <a:lvl9pPr lvl="8" algn="ctr">
              <a:lnSpc>
                <a:spcPct val="100000"/>
              </a:lnSpc>
              <a:spcBef>
                <a:spcPts val="0"/>
              </a:spcBef>
              <a:spcAft>
                <a:spcPts val="0"/>
              </a:spcAft>
              <a:buSzPts val="2800"/>
              <a:buNone/>
              <a:defRPr sz="3735"/>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600" lvl="0" indent="-457200">
              <a:spcBef>
                <a:spcPts val="0"/>
              </a:spcBef>
              <a:spcAft>
                <a:spcPts val="0"/>
              </a:spcAft>
              <a:buSzPts val="1800"/>
              <a:buChar char="●"/>
              <a:defRPr/>
            </a:lvl1pPr>
            <a:lvl2pPr marL="1219200" lvl="1" indent="-423545">
              <a:spcBef>
                <a:spcPts val="0"/>
              </a:spcBef>
              <a:spcAft>
                <a:spcPts val="0"/>
              </a:spcAft>
              <a:buSzPts val="1400"/>
              <a:buChar char="○"/>
              <a:defRPr/>
            </a:lvl2pPr>
            <a:lvl3pPr marL="1828800" lvl="2" indent="-423545">
              <a:spcBef>
                <a:spcPts val="0"/>
              </a:spcBef>
              <a:spcAft>
                <a:spcPts val="0"/>
              </a:spcAft>
              <a:buSzPts val="1400"/>
              <a:buChar char="■"/>
              <a:defRPr/>
            </a:lvl3pPr>
            <a:lvl4pPr marL="2438400" lvl="3" indent="-423545">
              <a:spcBef>
                <a:spcPts val="0"/>
              </a:spcBef>
              <a:spcAft>
                <a:spcPts val="0"/>
              </a:spcAft>
              <a:buSzPts val="1400"/>
              <a:buChar char="●"/>
              <a:defRPr/>
            </a:lvl4pPr>
            <a:lvl5pPr marL="3048000" lvl="4" indent="-423545">
              <a:spcBef>
                <a:spcPts val="0"/>
              </a:spcBef>
              <a:spcAft>
                <a:spcPts val="0"/>
              </a:spcAft>
              <a:buSzPts val="1400"/>
              <a:buChar char="○"/>
              <a:defRPr/>
            </a:lvl5pPr>
            <a:lvl6pPr marL="3657600" lvl="5" indent="-423545">
              <a:spcBef>
                <a:spcPts val="0"/>
              </a:spcBef>
              <a:spcAft>
                <a:spcPts val="0"/>
              </a:spcAft>
              <a:buSzPts val="1400"/>
              <a:buChar char="■"/>
              <a:defRPr/>
            </a:lvl6pPr>
            <a:lvl7pPr marL="4267200" lvl="6" indent="-423545">
              <a:spcBef>
                <a:spcPts val="0"/>
              </a:spcBef>
              <a:spcAft>
                <a:spcPts val="0"/>
              </a:spcAft>
              <a:buSzPts val="1400"/>
              <a:buChar char="●"/>
              <a:defRPr/>
            </a:lvl7pPr>
            <a:lvl8pPr marL="4876800" lvl="7" indent="-423545">
              <a:spcBef>
                <a:spcPts val="0"/>
              </a:spcBef>
              <a:spcAft>
                <a:spcPts val="0"/>
              </a:spcAft>
              <a:buSzPts val="1400"/>
              <a:buChar char="○"/>
              <a:defRPr/>
            </a:lvl8pPr>
            <a:lvl9pPr marL="5486400" lvl="8" indent="-423545">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lide Number"/>
          <p:cNvSpPr txBox="1"/>
          <p:nvPr userDrawn="1"/>
        </p:nvSpPr>
        <p:spPr>
          <a:xfrm>
            <a:off x="11702754" y="6582541"/>
            <a:ext cx="489246" cy="18699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49630" rtl="0" eaLnBrk="1" fontAlgn="auto" latinLnBrk="0" hangingPunct="1">
              <a:lnSpc>
                <a:spcPct val="100000"/>
              </a:lnSpc>
              <a:spcBef>
                <a:spcPts val="0"/>
              </a:spcBef>
              <a:spcAft>
                <a:spcPts val="0"/>
              </a:spcAft>
              <a:buClrTx/>
              <a:buSzTx/>
              <a:buFontTx/>
              <a:buNone/>
              <a:defRPr/>
            </a:pPr>
            <a:fld id="{86CB4B4D-7CA3-9044-876B-883B54F8677D}" type="slidenum">
              <a:rPr kumimoji="0" lang="en-US" sz="745" b="0" i="0" u="none" strike="noStrike" kern="1200" cap="none" spc="0" normalizeH="0" baseline="0" noProof="0" smtClean="0">
                <a:ln>
                  <a:noFill/>
                </a:ln>
                <a:solidFill>
                  <a:srgbClr val="96968C"/>
                </a:solidFill>
                <a:effectLst/>
                <a:uLnTx/>
                <a:uFillTx/>
                <a:latin typeface="Graphik Medium" panose="020B0503030202060203" pitchFamily="34" charset="77"/>
                <a:ea typeface="+mn-ea"/>
                <a:cs typeface="+mn-cs"/>
              </a:rPr>
              <a:t>‹#›</a:t>
            </a:fld>
            <a:endParaRPr kumimoji="0" lang="en-US" sz="745" b="0" i="0" u="none" strike="noStrike" kern="1200" cap="none" spc="0" normalizeH="0" baseline="0" noProof="0">
              <a:ln>
                <a:noFill/>
              </a:ln>
              <a:solidFill>
                <a:srgbClr val="96968C"/>
              </a:solidFill>
              <a:effectLst/>
              <a:uLnTx/>
              <a:uFillTx/>
              <a:latin typeface="Graphik Medium" panose="020B0503030202060203" pitchFamily="34" charset="77"/>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849630" rtl="0" eaLnBrk="1" latinLnBrk="0" hangingPunct="1">
        <a:lnSpc>
          <a:spcPct val="90000"/>
        </a:lnSpc>
        <a:spcBef>
          <a:spcPct val="0"/>
        </a:spcBef>
        <a:buNone/>
        <a:defRPr sz="4090" kern="1200">
          <a:solidFill>
            <a:schemeClr val="tx1"/>
          </a:solidFill>
          <a:latin typeface="+mj-lt"/>
          <a:ea typeface="+mj-ea"/>
          <a:cs typeface="+mj-cs"/>
        </a:defRPr>
      </a:lvl1pPr>
    </p:titleStyle>
    <p:bodyStyle>
      <a:lvl1pPr marL="212090" indent="-212090" algn="l" defTabSz="849630" rtl="0" eaLnBrk="1" latinLnBrk="0" hangingPunct="1">
        <a:lnSpc>
          <a:spcPct val="90000"/>
        </a:lnSpc>
        <a:spcBef>
          <a:spcPts val="930"/>
        </a:spcBef>
        <a:buFont typeface="Arial" panose="020B0604020202020204" pitchFamily="34" charset="0"/>
        <a:buChar char="•"/>
        <a:defRPr sz="2600" kern="1200">
          <a:solidFill>
            <a:schemeClr val="tx1"/>
          </a:solidFill>
          <a:latin typeface="+mn-lt"/>
          <a:ea typeface="+mn-ea"/>
          <a:cs typeface="+mn-cs"/>
        </a:defRPr>
      </a:lvl1pPr>
      <a:lvl2pPr marL="636905" indent="-212090" algn="l" defTabSz="849630" rtl="0" eaLnBrk="1" latinLnBrk="0" hangingPunct="1">
        <a:lnSpc>
          <a:spcPct val="90000"/>
        </a:lnSpc>
        <a:spcBef>
          <a:spcPts val="465"/>
        </a:spcBef>
        <a:buFont typeface="Arial" panose="020B0604020202020204" pitchFamily="34" charset="0"/>
        <a:buChar char="•"/>
        <a:defRPr sz="2230" kern="1200">
          <a:solidFill>
            <a:schemeClr val="tx1"/>
          </a:solidFill>
          <a:latin typeface="+mn-lt"/>
          <a:ea typeface="+mn-ea"/>
          <a:cs typeface="+mn-cs"/>
        </a:defRPr>
      </a:lvl2pPr>
      <a:lvl3pPr marL="1061720" indent="-212090" algn="l" defTabSz="849630" rtl="0" eaLnBrk="1" latinLnBrk="0" hangingPunct="1">
        <a:lnSpc>
          <a:spcPct val="90000"/>
        </a:lnSpc>
        <a:spcBef>
          <a:spcPts val="465"/>
        </a:spcBef>
        <a:buFont typeface="Arial" panose="020B0604020202020204" pitchFamily="34" charset="0"/>
        <a:buChar char="•"/>
        <a:defRPr sz="1860" kern="1200">
          <a:solidFill>
            <a:schemeClr val="tx1"/>
          </a:solidFill>
          <a:latin typeface="+mn-lt"/>
          <a:ea typeface="+mn-ea"/>
          <a:cs typeface="+mn-cs"/>
        </a:defRPr>
      </a:lvl3pPr>
      <a:lvl4pPr marL="1486535" indent="-212090" algn="l" defTabSz="849630" rtl="0" eaLnBrk="1" latinLnBrk="0" hangingPunct="1">
        <a:lnSpc>
          <a:spcPct val="90000"/>
        </a:lnSpc>
        <a:spcBef>
          <a:spcPts val="465"/>
        </a:spcBef>
        <a:buFont typeface="Arial" panose="020B0604020202020204" pitchFamily="34" charset="0"/>
        <a:buChar char="•"/>
        <a:defRPr sz="1670" kern="1200">
          <a:solidFill>
            <a:schemeClr val="tx1"/>
          </a:solidFill>
          <a:latin typeface="+mn-lt"/>
          <a:ea typeface="+mn-ea"/>
          <a:cs typeface="+mn-cs"/>
        </a:defRPr>
      </a:lvl4pPr>
      <a:lvl5pPr marL="1910715" indent="-212090" algn="l" defTabSz="849630" rtl="0" eaLnBrk="1" latinLnBrk="0" hangingPunct="1">
        <a:lnSpc>
          <a:spcPct val="90000"/>
        </a:lnSpc>
        <a:spcBef>
          <a:spcPts val="465"/>
        </a:spcBef>
        <a:buFont typeface="Arial" panose="020B0604020202020204" pitchFamily="34" charset="0"/>
        <a:buChar char="•"/>
        <a:defRPr sz="1670" kern="1200">
          <a:solidFill>
            <a:schemeClr val="tx1"/>
          </a:solidFill>
          <a:latin typeface="+mn-lt"/>
          <a:ea typeface="+mn-ea"/>
          <a:cs typeface="+mn-cs"/>
        </a:defRPr>
      </a:lvl5pPr>
      <a:lvl6pPr marL="2335530" indent="-212090" algn="l" defTabSz="849630" rtl="0" eaLnBrk="1" latinLnBrk="0" hangingPunct="1">
        <a:lnSpc>
          <a:spcPct val="90000"/>
        </a:lnSpc>
        <a:spcBef>
          <a:spcPts val="465"/>
        </a:spcBef>
        <a:buFont typeface="Arial" panose="020B0604020202020204" pitchFamily="34" charset="0"/>
        <a:buChar char="•"/>
        <a:defRPr sz="1670" kern="1200">
          <a:solidFill>
            <a:schemeClr val="tx1"/>
          </a:solidFill>
          <a:latin typeface="+mn-lt"/>
          <a:ea typeface="+mn-ea"/>
          <a:cs typeface="+mn-cs"/>
        </a:defRPr>
      </a:lvl6pPr>
      <a:lvl7pPr marL="2760345" indent="-212090" algn="l" defTabSz="849630" rtl="0" eaLnBrk="1" latinLnBrk="0" hangingPunct="1">
        <a:lnSpc>
          <a:spcPct val="90000"/>
        </a:lnSpc>
        <a:spcBef>
          <a:spcPts val="465"/>
        </a:spcBef>
        <a:buFont typeface="Arial" panose="020B0604020202020204" pitchFamily="34" charset="0"/>
        <a:buChar char="•"/>
        <a:defRPr sz="1670" kern="1200">
          <a:solidFill>
            <a:schemeClr val="tx1"/>
          </a:solidFill>
          <a:latin typeface="+mn-lt"/>
          <a:ea typeface="+mn-ea"/>
          <a:cs typeface="+mn-cs"/>
        </a:defRPr>
      </a:lvl7pPr>
      <a:lvl8pPr marL="3185160" indent="-212090" algn="l" defTabSz="849630" rtl="0" eaLnBrk="1" latinLnBrk="0" hangingPunct="1">
        <a:lnSpc>
          <a:spcPct val="90000"/>
        </a:lnSpc>
        <a:spcBef>
          <a:spcPts val="465"/>
        </a:spcBef>
        <a:buFont typeface="Arial" panose="020B0604020202020204" pitchFamily="34" charset="0"/>
        <a:buChar char="•"/>
        <a:defRPr sz="1670" kern="1200">
          <a:solidFill>
            <a:schemeClr val="tx1"/>
          </a:solidFill>
          <a:latin typeface="+mn-lt"/>
          <a:ea typeface="+mn-ea"/>
          <a:cs typeface="+mn-cs"/>
        </a:defRPr>
      </a:lvl8pPr>
      <a:lvl9pPr marL="3609340" indent="-212090" algn="l" defTabSz="849630" rtl="0" eaLnBrk="1" latinLnBrk="0" hangingPunct="1">
        <a:lnSpc>
          <a:spcPct val="90000"/>
        </a:lnSpc>
        <a:spcBef>
          <a:spcPts val="465"/>
        </a:spcBef>
        <a:buFont typeface="Arial" panose="020B0604020202020204" pitchFamily="34" charset="0"/>
        <a:buChar char="•"/>
        <a:defRPr sz="1670" kern="1200">
          <a:solidFill>
            <a:schemeClr val="tx1"/>
          </a:solidFill>
          <a:latin typeface="+mn-lt"/>
          <a:ea typeface="+mn-ea"/>
          <a:cs typeface="+mn-cs"/>
        </a:defRPr>
      </a:lvl9pPr>
    </p:bodyStyle>
    <p:otherStyle>
      <a:defPPr>
        <a:defRPr lang="en-US"/>
      </a:defPPr>
      <a:lvl1pPr marL="0" algn="l" defTabSz="849630" rtl="0" eaLnBrk="1" latinLnBrk="0" hangingPunct="1">
        <a:defRPr sz="1670" kern="1200">
          <a:solidFill>
            <a:schemeClr val="tx1"/>
          </a:solidFill>
          <a:latin typeface="+mn-lt"/>
          <a:ea typeface="+mn-ea"/>
          <a:cs typeface="+mn-cs"/>
        </a:defRPr>
      </a:lvl1pPr>
      <a:lvl2pPr marL="424815" algn="l" defTabSz="849630" rtl="0" eaLnBrk="1" latinLnBrk="0" hangingPunct="1">
        <a:defRPr sz="1670" kern="1200">
          <a:solidFill>
            <a:schemeClr val="tx1"/>
          </a:solidFill>
          <a:latin typeface="+mn-lt"/>
          <a:ea typeface="+mn-ea"/>
          <a:cs typeface="+mn-cs"/>
        </a:defRPr>
      </a:lvl2pPr>
      <a:lvl3pPr marL="849630" algn="l" defTabSz="849630" rtl="0" eaLnBrk="1" latinLnBrk="0" hangingPunct="1">
        <a:defRPr sz="1670" kern="1200">
          <a:solidFill>
            <a:schemeClr val="tx1"/>
          </a:solidFill>
          <a:latin typeface="+mn-lt"/>
          <a:ea typeface="+mn-ea"/>
          <a:cs typeface="+mn-cs"/>
        </a:defRPr>
      </a:lvl3pPr>
      <a:lvl4pPr marL="1273810" algn="l" defTabSz="849630" rtl="0" eaLnBrk="1" latinLnBrk="0" hangingPunct="1">
        <a:defRPr sz="1670" kern="1200">
          <a:solidFill>
            <a:schemeClr val="tx1"/>
          </a:solidFill>
          <a:latin typeface="+mn-lt"/>
          <a:ea typeface="+mn-ea"/>
          <a:cs typeface="+mn-cs"/>
        </a:defRPr>
      </a:lvl4pPr>
      <a:lvl5pPr marL="1698625" algn="l" defTabSz="849630" rtl="0" eaLnBrk="1" latinLnBrk="0" hangingPunct="1">
        <a:defRPr sz="1670" kern="1200">
          <a:solidFill>
            <a:schemeClr val="tx1"/>
          </a:solidFill>
          <a:latin typeface="+mn-lt"/>
          <a:ea typeface="+mn-ea"/>
          <a:cs typeface="+mn-cs"/>
        </a:defRPr>
      </a:lvl5pPr>
      <a:lvl6pPr marL="2123440" algn="l" defTabSz="849630" rtl="0" eaLnBrk="1" latinLnBrk="0" hangingPunct="1">
        <a:defRPr sz="1670" kern="1200">
          <a:solidFill>
            <a:schemeClr val="tx1"/>
          </a:solidFill>
          <a:latin typeface="+mn-lt"/>
          <a:ea typeface="+mn-ea"/>
          <a:cs typeface="+mn-cs"/>
        </a:defRPr>
      </a:lvl6pPr>
      <a:lvl7pPr marL="2548255" algn="l" defTabSz="849630" rtl="0" eaLnBrk="1" latinLnBrk="0" hangingPunct="1">
        <a:defRPr sz="1670" kern="1200">
          <a:solidFill>
            <a:schemeClr val="tx1"/>
          </a:solidFill>
          <a:latin typeface="+mn-lt"/>
          <a:ea typeface="+mn-ea"/>
          <a:cs typeface="+mn-cs"/>
        </a:defRPr>
      </a:lvl7pPr>
      <a:lvl8pPr marL="2972435" algn="l" defTabSz="849630" rtl="0" eaLnBrk="1" latinLnBrk="0" hangingPunct="1">
        <a:defRPr sz="1670" kern="1200">
          <a:solidFill>
            <a:schemeClr val="tx1"/>
          </a:solidFill>
          <a:latin typeface="+mn-lt"/>
          <a:ea typeface="+mn-ea"/>
          <a:cs typeface="+mn-cs"/>
        </a:defRPr>
      </a:lvl8pPr>
      <a:lvl9pPr marL="3397250" algn="l" defTabSz="849630" rtl="0" eaLnBrk="1" latinLnBrk="0" hangingPunct="1">
        <a:defRPr sz="167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5">
                <a:solidFill>
                  <a:schemeClr val="dk2"/>
                </a:solidFill>
              </a:defRPr>
            </a:lvl1pPr>
            <a:lvl2pPr lvl="1" algn="r">
              <a:buNone/>
              <a:defRPr sz="1335">
                <a:solidFill>
                  <a:schemeClr val="dk2"/>
                </a:solidFill>
              </a:defRPr>
            </a:lvl2pPr>
            <a:lvl3pPr lvl="2" algn="r">
              <a:buNone/>
              <a:defRPr sz="1335">
                <a:solidFill>
                  <a:schemeClr val="dk2"/>
                </a:solidFill>
              </a:defRPr>
            </a:lvl3pPr>
            <a:lvl4pPr lvl="3" algn="r">
              <a:buNone/>
              <a:defRPr sz="1335">
                <a:solidFill>
                  <a:schemeClr val="dk2"/>
                </a:solidFill>
              </a:defRPr>
            </a:lvl4pPr>
            <a:lvl5pPr lvl="4" algn="r">
              <a:buNone/>
              <a:defRPr sz="1335">
                <a:solidFill>
                  <a:schemeClr val="dk2"/>
                </a:solidFill>
              </a:defRPr>
            </a:lvl5pPr>
            <a:lvl6pPr lvl="5" algn="r">
              <a:buNone/>
              <a:defRPr sz="1335">
                <a:solidFill>
                  <a:schemeClr val="dk2"/>
                </a:solidFill>
              </a:defRPr>
            </a:lvl6pPr>
            <a:lvl7pPr lvl="6" algn="r">
              <a:buNone/>
              <a:defRPr sz="1335">
                <a:solidFill>
                  <a:schemeClr val="dk2"/>
                </a:solidFill>
              </a:defRPr>
            </a:lvl7pPr>
            <a:lvl8pPr lvl="7" algn="r">
              <a:buNone/>
              <a:defRPr sz="1335">
                <a:solidFill>
                  <a:schemeClr val="dk2"/>
                </a:solidFill>
              </a:defRPr>
            </a:lvl8pPr>
            <a:lvl9pPr lvl="8" algn="r">
              <a:buNone/>
              <a:defRPr sz="1335">
                <a:solidFill>
                  <a:schemeClr val="dk2"/>
                </a:solidFill>
              </a:defRPr>
            </a:lvl9pPr>
          </a:lstStyle>
          <a:p>
            <a:fld id="{00000000-1234-1234-1234-123412341234}" type="slidenum">
              <a:rPr lang="en-GB" smtClean="0"/>
              <a:t>‹#›</a:t>
            </a:fld>
            <a:endParaRPr lang="en-GB"/>
          </a:p>
        </p:txBody>
      </p:sp>
    </p:spTree>
  </p:cSld>
  <p:clrMap bg1="lt1" tx1="dk1" bg2="dk2" tx2="lt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vashishthaharishankar/Accenture-hackathon-sau-hari" TargetMode="External"/><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9.png"/><Relationship Id="rId7"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11.jpeg"/><Relationship Id="rId5" Type="http://schemas.openxmlformats.org/officeDocument/2006/relationships/image" Target="../media/image4.png"/><Relationship Id="rId4" Type="http://schemas.openxmlformats.org/officeDocument/2006/relationships/image" Target="../media/image1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7.xml"/><Relationship Id="rId1" Type="http://schemas.openxmlformats.org/officeDocument/2006/relationships/themeOverride" Target="../theme/themeOverride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7.xml"/><Relationship Id="rId1" Type="http://schemas.openxmlformats.org/officeDocument/2006/relationships/themeOverride" Target="../theme/themeOverride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hyperlink" Target="https://drive.google.com/file/d/17A8FZdiyxGaWYc9BJYrdE1KCz6Cg_Xfg/view" TargetMode="External"/><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29634" y="2194560"/>
            <a:ext cx="6408782" cy="1920240"/>
          </a:xfrm>
        </p:spPr>
        <p:txBody>
          <a:bodyPr/>
          <a:lstStyle/>
          <a:p>
            <a:pPr>
              <a:lnSpc>
                <a:spcPts val="4795"/>
              </a:lnSpc>
            </a:pPr>
            <a:r>
              <a:rPr lang="en-US" dirty="0"/>
              <a:t>Hack the Future:</a:t>
            </a:r>
          </a:p>
          <a:p>
            <a:pPr>
              <a:lnSpc>
                <a:spcPts val="4795"/>
              </a:lnSpc>
            </a:pPr>
            <a:r>
              <a:rPr lang="en-US" dirty="0"/>
              <a:t>A Gen AI Sprint </a:t>
            </a:r>
            <a:br>
              <a:rPr lang="en-US" dirty="0"/>
            </a:br>
            <a:r>
              <a:rPr lang="en-US" dirty="0"/>
              <a:t>Powered by Data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9" name="Google Shape;79;p16"/>
          <p:cNvSpPr/>
          <p:nvPr/>
        </p:nvSpPr>
        <p:spPr>
          <a:xfrm>
            <a:off x="-8200" y="6686400"/>
            <a:ext cx="12208400" cy="171600"/>
          </a:xfrm>
          <a:prstGeom prst="rect">
            <a:avLst/>
          </a:prstGeom>
          <a:gradFill>
            <a:gsLst>
              <a:gs pos="0">
                <a:srgbClr val="3754A9"/>
              </a:gs>
              <a:gs pos="100000">
                <a:srgbClr val="6F21A8"/>
              </a:gs>
            </a:gsLst>
            <a:lin ang="2700006" scaled="0"/>
          </a:gra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3" name="Google Shape;58;p14"/>
          <p:cNvSpPr txBox="1"/>
          <p:nvPr/>
        </p:nvSpPr>
        <p:spPr>
          <a:xfrm>
            <a:off x="323868" y="352567"/>
            <a:ext cx="11233753" cy="846811"/>
          </a:xfrm>
          <a:prstGeom prst="rect">
            <a:avLst/>
          </a:prstGeom>
          <a:noFill/>
          <a:ln>
            <a:noFill/>
          </a:ln>
        </p:spPr>
        <p:txBody>
          <a:bodyPr spcFirstLastPara="1" wrap="square" lIns="0" tIns="0" rIns="121900" bIns="0" anchor="t" anchorCtr="0">
            <a:noAutofit/>
          </a:bodyPr>
          <a:lstStyle/>
          <a:p>
            <a:pPr defTabSz="1219200">
              <a:lnSpc>
                <a:spcPct val="80000"/>
              </a:lnSpc>
              <a:buClr>
                <a:srgbClr val="000000"/>
              </a:buClr>
              <a:buSzPts val="1100"/>
            </a:pPr>
            <a:r>
              <a:rPr lang="en-GB" sz="2665" b="1" kern="0" dirty="0">
                <a:solidFill>
                  <a:srgbClr val="002060"/>
                </a:solidFill>
                <a:latin typeface="Lucida Calligraphy" panose="03010101010101010101" charset="0"/>
                <a:ea typeface="Google Sans SemiBold"/>
                <a:cs typeface="Lucida Calligraphy" panose="03010101010101010101" charset="0"/>
                <a:sym typeface="Google Sans SemiBold"/>
              </a:rPr>
              <a:t>Conclusion</a:t>
            </a:r>
            <a:endParaRPr lang="en-GB" sz="2665" b="1" kern="0" dirty="0">
              <a:solidFill>
                <a:srgbClr val="000000"/>
              </a:solidFill>
              <a:latin typeface="Lucida Calligraphy" panose="03010101010101010101" charset="0"/>
              <a:ea typeface="Google Sans SemiBold"/>
              <a:cs typeface="Lucida Calligraphy" panose="03010101010101010101" charset="0"/>
              <a:sym typeface="Google Sans SemiBold"/>
            </a:endParaRPr>
          </a:p>
          <a:p>
            <a:pPr defTabSz="1219200">
              <a:lnSpc>
                <a:spcPct val="80000"/>
              </a:lnSpc>
              <a:buClr>
                <a:srgbClr val="000000"/>
              </a:buClr>
              <a:buSzPts val="1100"/>
            </a:pPr>
            <a:endParaRPr lang="en-US" altLang="en-IN" sz="2400" b="1" kern="0" dirty="0">
              <a:solidFill>
                <a:srgbClr val="000000"/>
              </a:solidFill>
              <a:latin typeface="Graphik" panose="020B0503030202060203" pitchFamily="34" charset="0"/>
              <a:ea typeface="Times New Roman" panose="02020603050405020304" pitchFamily="18" charset="0"/>
              <a:cs typeface="Times New Roman" panose="02020603050405020304" pitchFamily="18" charset="0"/>
              <a:sym typeface="Arial" panose="020B0604020202020204"/>
            </a:endParaRPr>
          </a:p>
        </p:txBody>
      </p:sp>
      <p:sp>
        <p:nvSpPr>
          <p:cNvPr id="2" name="Text Box 1"/>
          <p:cNvSpPr txBox="1"/>
          <p:nvPr/>
        </p:nvSpPr>
        <p:spPr>
          <a:xfrm>
            <a:off x="751868" y="967215"/>
            <a:ext cx="11233150" cy="4709160"/>
          </a:xfrm>
          <a:prstGeom prst="rect">
            <a:avLst/>
          </a:prstGeom>
          <a:noFill/>
        </p:spPr>
        <p:txBody>
          <a:bodyPr wrap="square" rtlCol="0">
            <a:noAutofit/>
          </a:bodyPr>
          <a:lstStyle/>
          <a:p>
            <a:pPr algn="ctr"/>
            <a:endParaRPr lang="en-US" altLang="en-US" sz="1600">
              <a:latin typeface="Lucida Calligraphy" panose="03010101010101010101" charset="0"/>
              <a:cs typeface="Lucida Calligraphy" panose="03010101010101010101" charset="0"/>
            </a:endParaRPr>
          </a:p>
          <a:p>
            <a:pPr algn="ctr"/>
            <a:r>
              <a:rPr lang="en-US" altLang="en-US" sz="1600">
                <a:latin typeface="Lucida Calligraphy" panose="03010101010101010101" charset="0"/>
                <a:cs typeface="Lucida Calligraphy" panose="03010101010101010101" charset="0"/>
              </a:rPr>
              <a:t>This solution automates and standardizes the resume screening process, ensuring faster and more accurate shortlisting of candidates. By leveraging AI and natural language processing, it matches resumes against multiple job descriptions in real-time and generates objective, consistent scoring.</a:t>
            </a:r>
          </a:p>
          <a:p>
            <a:pPr algn="ctr"/>
            <a:endParaRPr lang="en-US" altLang="en-US" sz="1600">
              <a:latin typeface="Lucida Calligraphy" panose="03010101010101010101" charset="0"/>
              <a:cs typeface="Lucida Calligraphy" panose="03010101010101010101" charset="0"/>
            </a:endParaRPr>
          </a:p>
          <a:p>
            <a:pPr algn="ctr"/>
            <a:r>
              <a:rPr lang="en-US" altLang="en-US" sz="1600">
                <a:latin typeface="Lucida Calligraphy" panose="03010101010101010101" charset="0"/>
                <a:cs typeface="Lucida Calligraphy" panose="03010101010101010101" charset="0"/>
              </a:rPr>
              <a:t>The Streamlit-based frontend offers flexibility with single and bulk resume processing, enhancing user experience for both recruiters and HR teams. Additionally, the automated email communication improves candidate engagement and reduces manual follow-ups.</a:t>
            </a:r>
          </a:p>
          <a:p>
            <a:pPr algn="ctr"/>
            <a:endParaRPr lang="en-US" altLang="en-US" sz="1600">
              <a:latin typeface="Lucida Calligraphy" panose="03010101010101010101" charset="0"/>
              <a:cs typeface="Lucida Calligraphy" panose="03010101010101010101" charset="0"/>
            </a:endParaRPr>
          </a:p>
          <a:p>
            <a:pPr algn="ctr"/>
            <a:r>
              <a:rPr lang="en-US" altLang="en-US" sz="1600">
                <a:latin typeface="Lucida Calligraphy" panose="03010101010101010101" charset="0"/>
                <a:cs typeface="Lucida Calligraphy" panose="03010101010101010101" charset="0"/>
              </a:rPr>
              <a:t>Overall, the system directly addresses the problem of manual inefficiencies and bias in traditional screening, resulting in reduced hiring time, improved accuracy, and a scalable recruitment workflow.</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9" name="Google Shape;79;p16"/>
          <p:cNvSpPr/>
          <p:nvPr/>
        </p:nvSpPr>
        <p:spPr>
          <a:xfrm>
            <a:off x="-8200" y="6686400"/>
            <a:ext cx="12208400" cy="171600"/>
          </a:xfrm>
          <a:prstGeom prst="rect">
            <a:avLst/>
          </a:prstGeom>
          <a:gradFill>
            <a:gsLst>
              <a:gs pos="0">
                <a:srgbClr val="3754A9"/>
              </a:gs>
              <a:gs pos="100000">
                <a:srgbClr val="6F21A8"/>
              </a:gs>
            </a:gsLst>
            <a:lin ang="2700006" scaled="0"/>
          </a:gra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Graphik" panose="020B0503030202060203" pitchFamily="34" charset="0"/>
              <a:cs typeface="Arial" panose="020B0604020202020204"/>
              <a:sym typeface="Arial" panose="020B0604020202020204"/>
            </a:endParaRPr>
          </a:p>
        </p:txBody>
      </p:sp>
      <p:sp>
        <p:nvSpPr>
          <p:cNvPr id="3" name="Google Shape;58;p14"/>
          <p:cNvSpPr txBox="1"/>
          <p:nvPr/>
        </p:nvSpPr>
        <p:spPr>
          <a:xfrm>
            <a:off x="323868" y="352567"/>
            <a:ext cx="11233753" cy="846811"/>
          </a:xfrm>
          <a:prstGeom prst="rect">
            <a:avLst/>
          </a:prstGeom>
          <a:noFill/>
          <a:ln>
            <a:noFill/>
          </a:ln>
        </p:spPr>
        <p:txBody>
          <a:bodyPr spcFirstLastPara="1" wrap="square" lIns="0" tIns="0" rIns="121900" bIns="0" anchor="t" anchorCtr="0">
            <a:noAutofit/>
          </a:bodyPr>
          <a:lstStyle/>
          <a:p>
            <a:pPr defTabSz="1219200">
              <a:lnSpc>
                <a:spcPct val="80000"/>
              </a:lnSpc>
              <a:buClr>
                <a:srgbClr val="000000"/>
              </a:buClr>
              <a:buSzPts val="1100"/>
            </a:pPr>
            <a:r>
              <a:rPr lang="en-GB" sz="2665" b="1" kern="0" dirty="0">
                <a:solidFill>
                  <a:srgbClr val="002060"/>
                </a:solidFill>
                <a:latin typeface="Lucida Calligraphy" panose="03010101010101010101" charset="0"/>
                <a:ea typeface="Google Sans SemiBold"/>
                <a:cs typeface="Lucida Calligraphy" panose="03010101010101010101" charset="0"/>
                <a:sym typeface="Google Sans SemiBold"/>
              </a:rPr>
              <a:t>References/Other details</a:t>
            </a:r>
          </a:p>
        </p:txBody>
      </p:sp>
      <p:sp>
        <p:nvSpPr>
          <p:cNvPr id="2" name="Text Box 1"/>
          <p:cNvSpPr txBox="1"/>
          <p:nvPr/>
        </p:nvSpPr>
        <p:spPr>
          <a:xfrm>
            <a:off x="323850" y="1873885"/>
            <a:ext cx="11463655" cy="1807210"/>
          </a:xfrm>
          <a:prstGeom prst="rect">
            <a:avLst/>
          </a:prstGeom>
          <a:noFill/>
        </p:spPr>
        <p:txBody>
          <a:bodyPr wrap="square" rtlCol="0">
            <a:noAutofit/>
          </a:bodyPr>
          <a:lstStyle/>
          <a:p>
            <a:pPr algn="ctr"/>
            <a:r>
              <a:rPr lang="en-US" b="1" dirty="0" err="1">
                <a:latin typeface="Lucida Calligraphy" panose="03010101010101010101" charset="0"/>
                <a:cs typeface="Lucida Calligraphy" panose="03010101010101010101" charset="0"/>
              </a:rPr>
              <a:t>Github</a:t>
            </a:r>
            <a:r>
              <a:rPr lang="en-US" b="1" dirty="0" smtClean="0">
                <a:latin typeface="Lucida Calligraphy" panose="03010101010101010101" charset="0"/>
                <a:cs typeface="Lucida Calligraphy" panose="03010101010101010101" charset="0"/>
              </a:rPr>
              <a:t>:</a:t>
            </a:r>
          </a:p>
          <a:p>
            <a:pPr algn="ctr"/>
            <a:endParaRPr lang="en-US" b="1" dirty="0">
              <a:latin typeface="Lucida Calligraphy" panose="03010101010101010101" charset="0"/>
              <a:cs typeface="Lucida Calligraphy" panose="03010101010101010101" charset="0"/>
            </a:endParaRPr>
          </a:p>
          <a:p>
            <a:pPr algn="ctr"/>
            <a:r>
              <a:rPr lang="en-US" b="1" dirty="0" err="1" smtClean="0">
                <a:latin typeface="Lucida Calligraphy" panose="03010101010101010101" charset="0"/>
                <a:cs typeface="Lucida Calligraphy" panose="03010101010101010101" charset="0"/>
                <a:hlinkClick r:id="rId3" action="ppaction://hlinkfile">
                  <a:extLst>
                    <a:ext uri="{DAF060AB-1E55-43B9-8AAB-6FB025537F2F}">
                      <wpsdc:hlinkClr xmlns:wpsdc="http://www.wps.cn/officeDocument/2017/drawingmlCustomData" xmlns="" val="0097A7"/>
                      <wpsdc:folHlinkClr xmlns:wpsdc="http://www.wps.cn/officeDocument/2017/drawingmlCustomData" xmlns="" val="0097A7"/>
                      <wpsdc:hlinkUnderline xmlns:wpsdc="http://www.wps.cn/officeDocument/2017/drawingmlCustomData" xmlns="" val="1"/>
                    </a:ext>
                  </a:extLst>
                </a:hlinkClick>
              </a:rPr>
              <a:t>Github</a:t>
            </a:r>
            <a:r>
              <a:rPr lang="en-US" b="1" dirty="0" smtClean="0">
                <a:latin typeface="Lucida Calligraphy" panose="03010101010101010101" charset="0"/>
                <a:cs typeface="Lucida Calligraphy" panose="03010101010101010101" charset="0"/>
                <a:hlinkClick r:id="rId3" action="ppaction://hlinkfile">
                  <a:extLst>
                    <a:ext uri="{DAF060AB-1E55-43B9-8AAB-6FB025537F2F}">
                      <wpsdc:hlinkClr xmlns:wpsdc="http://www.wps.cn/officeDocument/2017/drawingmlCustomData" xmlns="" val="0097A7"/>
                      <wpsdc:folHlinkClr xmlns:wpsdc="http://www.wps.cn/officeDocument/2017/drawingmlCustomData" xmlns="" val="0097A7"/>
                      <wpsdc:hlinkUnderline xmlns:wpsdc="http://www.wps.cn/officeDocument/2017/drawingmlCustomData" xmlns="" val="1"/>
                    </a:ext>
                  </a:extLst>
                </a:hlinkClick>
              </a:rPr>
              <a:t> Repo link</a:t>
            </a:r>
            <a:endParaRPr lang="en-US" b="1" dirty="0" smtClean="0">
              <a:latin typeface="Lucida Calligraphy" panose="03010101010101010101" charset="0"/>
              <a:cs typeface="Lucida Calligraphy" panose="03010101010101010101" charset="0"/>
              <a:hlinkClick r:id="rId3" action="ppaction://hlinkfile">
                <a:extLst>
                  <a:ext uri="{DAF060AB-1E55-43B9-8AAB-6FB025537F2F}">
                    <wpsdc:hlinkClr xmlns:wpsdc="http://www.wps.cn/officeDocument/2017/drawingmlCustomData" xmlns="" val="0097A7"/>
                    <wpsdc:folHlinkClr xmlns:wpsdc="http://www.wps.cn/officeDocument/2017/drawingmlCustomData" xmlns="" val="0097A7"/>
                    <wpsdc:hlinkUnderline xmlns:wpsdc="http://www.wps.cn/officeDocument/2017/drawingmlCustomData" xmlns="" val="1"/>
                  </a:ext>
                </a:extLst>
              </a:hlinkClick>
            </a:endParaRPr>
          </a:p>
          <a:p>
            <a:pPr algn="ctr"/>
            <a:endParaRPr lang="en-US" altLang="en-US" b="1" dirty="0" smtClean="0">
              <a:latin typeface="Lucida Calligraphy" panose="03010101010101010101" charset="0"/>
              <a:cs typeface="Lucida Calligraphy" panose="03010101010101010101" charset="0"/>
              <a:hlinkClick r:id="rId3" action="ppaction://hlinkfile">
                <a:extLst>
                  <a:ext uri="{DAF060AB-1E55-43B9-8AAB-6FB025537F2F}">
                    <wpsdc:hlinkClr xmlns:wpsdc="http://www.wps.cn/officeDocument/2017/drawingmlCustomData" xmlns="" val="0097A7"/>
                    <wpsdc:folHlinkClr xmlns:wpsdc="http://www.wps.cn/officeDocument/2017/drawingmlCustomData" xmlns="" val="0097A7"/>
                    <wpsdc:hlinkUnderline xmlns:wpsdc="http://www.wps.cn/officeDocument/2017/drawingmlCustomData" xmlns="" val="1"/>
                  </a:ext>
                </a:extLst>
              </a:hlinkClick>
            </a:endParaRPr>
          </a:p>
          <a:p>
            <a:pPr algn="ctr"/>
            <a:r>
              <a:rPr lang="en-US" altLang="en-US" b="1" dirty="0">
                <a:latin typeface="Lucida Calligraphy" panose="03010101010101010101" charset="0"/>
                <a:cs typeface="Lucida Calligraphy" panose="03010101010101010101" charset="0"/>
                <a:hlinkClick r:id="rId3" action="ppaction://hlinkfile">
                  <a:extLst>
                    <a:ext uri="{DAF060AB-1E55-43B9-8AAB-6FB025537F2F}">
                      <wpsdc:hlinkClr xmlns:wpsdc="http://www.wps.cn/officeDocument/2017/drawingmlCustomData" xmlns="" val="0097A7"/>
                      <wpsdc:folHlinkClr xmlns:wpsdc="http://www.wps.cn/officeDocument/2017/drawingmlCustomData" xmlns="" val="0097A7"/>
                      <wpsdc:hlinkUnderline xmlns:wpsdc="http://www.wps.cn/officeDocument/2017/drawingmlCustomData" xmlns="" val="1"/>
                    </a:ext>
                  </a:extLst>
                </a:hlinkClick>
              </a:rPr>
              <a:t>https://github.com/vashishthaharishankar/Accenture-hackathon-sau-hari</a:t>
            </a:r>
            <a:endParaRPr lang="en-US" altLang="en-US" b="1" dirty="0">
              <a:latin typeface="Lucida Calligraphy" panose="03010101010101010101" charset="0"/>
              <a:cs typeface="Lucida Calligraphy" panose="03010101010101010101" charset="0"/>
              <a:hlinkClick r:id="rId3" action="ppaction://hlinkfile">
                <a:extLst>
                  <a:ext uri="{DAF060AB-1E55-43B9-8AAB-6FB025537F2F}">
                    <wpsdc:hlinkClr xmlns:wpsdc="http://www.wps.cn/officeDocument/2017/drawingmlCustomData" xmlns="" val="0097A7"/>
                    <wpsdc:folHlinkClr xmlns:wpsdc="http://www.wps.cn/officeDocument/2017/drawingmlCustomData" xmlns="" val="0097A7"/>
                    <wpsdc:hlinkUnderline xmlns:wpsdc="http://www.wps.cn/officeDocument/2017/drawingmlCustomData" xmlns="" val="1"/>
                  </a:ext>
                </a:extLst>
              </a:hlinkClick>
            </a:endParaRPr>
          </a:p>
          <a:p>
            <a:pPr algn="ctr"/>
            <a:endParaRPr lang="en-US" altLang="en-US" b="1" dirty="0">
              <a:latin typeface="Lucida Calligraphy" panose="03010101010101010101" charset="0"/>
              <a:cs typeface="Lucida Calligraphy" panose="03010101010101010101" charset="0"/>
            </a:endParaRPr>
          </a:p>
          <a:p>
            <a:pPr algn="ctr"/>
            <a:endParaRPr lang="en-US" altLang="en-US" b="1" dirty="0">
              <a:latin typeface="Lucida Calligraphy" panose="03010101010101010101" charset="0"/>
              <a:cs typeface="Lucida Calligraphy" panose="03010101010101010101"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F1016"/>
        </a:solidFill>
        <a:effectLst/>
      </p:bgPr>
    </p:bg>
    <p:spTree>
      <p:nvGrpSpPr>
        <p:cNvPr id="1" name="Shape 139"/>
        <p:cNvGrpSpPr/>
        <p:nvPr/>
      </p:nvGrpSpPr>
      <p:grpSpPr>
        <a:xfrm>
          <a:off x="0" y="0"/>
          <a:ext cx="0" cy="0"/>
          <a:chOff x="0" y="0"/>
          <a:chExt cx="0" cy="0"/>
        </a:xfrm>
      </p:grpSpPr>
      <p:pic>
        <p:nvPicPr>
          <p:cNvPr id="140" name="Google Shape;140;p24" descr="5.png"/>
          <p:cNvPicPr preferRelativeResize="0"/>
          <p:nvPr/>
        </p:nvPicPr>
        <p:blipFill rotWithShape="1">
          <a:blip r:embed="rId3"/>
          <a:srcRect l="37699" t="55828" r="25355"/>
          <a:stretch>
            <a:fillRect/>
          </a:stretch>
        </p:blipFill>
        <p:spPr>
          <a:xfrm>
            <a:off x="-18005" y="-13189"/>
            <a:ext cx="5881517" cy="3955604"/>
          </a:xfrm>
          <a:prstGeom prst="rect">
            <a:avLst/>
          </a:prstGeom>
          <a:noFill/>
          <a:ln>
            <a:noFill/>
          </a:ln>
        </p:spPr>
      </p:pic>
      <p:pic>
        <p:nvPicPr>
          <p:cNvPr id="141" name="Google Shape;141;p24" descr="5.png"/>
          <p:cNvPicPr preferRelativeResize="0"/>
          <p:nvPr/>
        </p:nvPicPr>
        <p:blipFill rotWithShape="1">
          <a:blip r:embed="rId3">
            <a:alphaModFix amt="55980"/>
          </a:blip>
          <a:srcRect l="12849" r="46909" b="51453"/>
          <a:stretch>
            <a:fillRect/>
          </a:stretch>
        </p:blipFill>
        <p:spPr>
          <a:xfrm>
            <a:off x="5267499" y="2166593"/>
            <a:ext cx="6914227" cy="4691927"/>
          </a:xfrm>
          <a:prstGeom prst="rect">
            <a:avLst/>
          </a:prstGeom>
          <a:noFill/>
          <a:ln>
            <a:noFill/>
          </a:ln>
        </p:spPr>
      </p:pic>
      <p:sp>
        <p:nvSpPr>
          <p:cNvPr id="143" name="Google Shape;143;p24"/>
          <p:cNvSpPr txBox="1"/>
          <p:nvPr/>
        </p:nvSpPr>
        <p:spPr>
          <a:xfrm>
            <a:off x="1325000" y="2166600"/>
            <a:ext cx="4850000" cy="1019200"/>
          </a:xfrm>
          <a:prstGeom prst="rect">
            <a:avLst/>
          </a:prstGeom>
          <a:noFill/>
          <a:ln>
            <a:noFill/>
          </a:ln>
        </p:spPr>
        <p:txBody>
          <a:bodyPr spcFirstLastPara="1" wrap="square" lIns="0" tIns="0" rIns="121900" bIns="0" anchor="t" anchorCtr="0">
            <a:noAutofit/>
          </a:bodyPr>
          <a:lstStyle/>
          <a:p>
            <a:pPr defTabSz="1219200">
              <a:lnSpc>
                <a:spcPct val="80000"/>
              </a:lnSpc>
              <a:buClr>
                <a:srgbClr val="000000"/>
              </a:buClr>
              <a:buSzPts val="1100"/>
            </a:pPr>
            <a:r>
              <a:rPr lang="en-GB" sz="7335" kern="0" dirty="0">
                <a:solidFill>
                  <a:srgbClr val="FFFFFF"/>
                </a:solidFill>
                <a:latin typeface="Graphik" panose="020B0503030202060203" pitchFamily="34" charset="0"/>
                <a:ea typeface="Google Sans SemiBold"/>
                <a:cs typeface="Google Sans SemiBold"/>
                <a:sym typeface="Google Sans SemiBold"/>
              </a:rPr>
              <a:t>Thank You</a:t>
            </a:r>
            <a:endParaRPr sz="2935" kern="0" dirty="0">
              <a:solidFill>
                <a:srgbClr val="FFFFFF"/>
              </a:solidFill>
              <a:latin typeface="Graphik" panose="020B0503030202060203" pitchFamily="34" charset="0"/>
              <a:ea typeface="Google Sans SemiBold"/>
              <a:cs typeface="Google Sans SemiBold"/>
              <a:sym typeface="Google Sans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6" name="Google Shape;66;p15"/>
          <p:cNvSpPr/>
          <p:nvPr/>
        </p:nvSpPr>
        <p:spPr>
          <a:xfrm>
            <a:off x="-8200" y="6686400"/>
            <a:ext cx="12208400" cy="171600"/>
          </a:xfrm>
          <a:prstGeom prst="rect">
            <a:avLst/>
          </a:prstGeom>
          <a:gradFill>
            <a:gsLst>
              <a:gs pos="0">
                <a:srgbClr val="3754A9"/>
              </a:gs>
              <a:gs pos="100000">
                <a:srgbClr val="6F21A8"/>
              </a:gs>
            </a:gsLst>
            <a:lin ang="2700006" scaled="0"/>
          </a:gra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defTabSz="1219200">
              <a:buClr>
                <a:srgbClr val="000000"/>
              </a:buClr>
            </a:pPr>
            <a:endParaRPr sz="2400" kern="0">
              <a:solidFill>
                <a:srgbClr val="000000"/>
              </a:solidFill>
              <a:latin typeface="Graphik" panose="020B0503030202060203" pitchFamily="34" charset="0"/>
              <a:cs typeface="Arial" panose="020B0604020202020204"/>
              <a:sym typeface="Arial" panose="020B0604020202020204"/>
            </a:endParaRPr>
          </a:p>
        </p:txBody>
      </p:sp>
      <p:sp>
        <p:nvSpPr>
          <p:cNvPr id="67" name="Google Shape;67;p15"/>
          <p:cNvSpPr/>
          <p:nvPr/>
        </p:nvSpPr>
        <p:spPr>
          <a:xfrm>
            <a:off x="-16400" y="2365236"/>
            <a:ext cx="12208400" cy="171600"/>
          </a:xfrm>
          <a:prstGeom prst="rect">
            <a:avLst/>
          </a:prstGeom>
          <a:gradFill>
            <a:gsLst>
              <a:gs pos="0">
                <a:srgbClr val="3754A9"/>
              </a:gs>
              <a:gs pos="100000">
                <a:srgbClr val="6F21A8"/>
              </a:gs>
            </a:gsLst>
            <a:lin ang="2700006" scaled="0"/>
          </a:gra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defTabSz="1219200">
              <a:buClr>
                <a:srgbClr val="000000"/>
              </a:buClr>
            </a:pPr>
            <a:endParaRPr sz="2400" kern="0">
              <a:solidFill>
                <a:srgbClr val="000000"/>
              </a:solidFill>
              <a:latin typeface="Graphik" panose="020B0503030202060203" pitchFamily="34" charset="0"/>
              <a:cs typeface="Arial" panose="020B0604020202020204"/>
              <a:sym typeface="Arial" panose="020B0604020202020204"/>
            </a:endParaRPr>
          </a:p>
        </p:txBody>
      </p:sp>
      <p:pic>
        <p:nvPicPr>
          <p:cNvPr id="69" name="Google Shape;69;p15"/>
          <p:cNvPicPr preferRelativeResize="0"/>
          <p:nvPr/>
        </p:nvPicPr>
        <p:blipFill rotWithShape="1">
          <a:blip r:embed="rId3"/>
          <a:srcRect b="86877"/>
          <a:stretch>
            <a:fillRect/>
          </a:stretch>
        </p:blipFill>
        <p:spPr>
          <a:xfrm>
            <a:off x="1" y="0"/>
            <a:ext cx="12192004" cy="899965"/>
          </a:xfrm>
          <a:prstGeom prst="rect">
            <a:avLst/>
          </a:prstGeom>
          <a:noFill/>
          <a:ln>
            <a:noFill/>
          </a:ln>
        </p:spPr>
      </p:pic>
      <p:pic>
        <p:nvPicPr>
          <p:cNvPr id="2" name="Picture 1" descr="A bright light in the sky&#10;&#10;AI-generated content may be incorrect."/>
          <p:cNvPicPr>
            <a:picLocks noChangeAspect="1"/>
          </p:cNvPicPr>
          <p:nvPr/>
        </p:nvPicPr>
        <p:blipFill>
          <a:blip r:embed="rId4"/>
          <a:stretch>
            <a:fillRect/>
          </a:stretch>
        </p:blipFill>
        <p:spPr>
          <a:xfrm>
            <a:off x="0" y="0"/>
            <a:ext cx="12192000" cy="2370667"/>
          </a:xfrm>
          <a:prstGeom prst="rect">
            <a:avLst/>
          </a:prstGeom>
        </p:spPr>
      </p:pic>
      <p:grpSp>
        <p:nvGrpSpPr>
          <p:cNvPr id="8" name="Group 7"/>
          <p:cNvGrpSpPr/>
          <p:nvPr/>
        </p:nvGrpSpPr>
        <p:grpSpPr>
          <a:xfrm>
            <a:off x="1482400" y="1655833"/>
            <a:ext cx="2966257" cy="440017"/>
            <a:chOff x="415600" y="1568886"/>
            <a:chExt cx="2966257" cy="440017"/>
          </a:xfrm>
        </p:grpSpPr>
        <p:sp>
          <p:nvSpPr>
            <p:cNvPr id="3" name="Rectangle 2"/>
            <p:cNvSpPr/>
            <p:nvPr/>
          </p:nvSpPr>
          <p:spPr>
            <a:xfrm>
              <a:off x="415600" y="1568886"/>
              <a:ext cx="2966257" cy="440017"/>
            </a:xfrm>
            <a:prstGeom prst="rect">
              <a:avLst/>
            </a:prstGeom>
            <a:solidFill>
              <a:schemeClr val="bg1">
                <a:alpha val="2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33859" y="1604228"/>
              <a:ext cx="2579004" cy="338554"/>
            </a:xfrm>
            <a:prstGeom prst="rect">
              <a:avLst/>
            </a:prstGeom>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200" b="0" i="0" dirty="0">
                  <a:solidFill>
                    <a:srgbClr val="EBB0FE"/>
                  </a:solidFill>
                  <a:latin typeface="Graphik Medium" panose="020B0503030202060203" pitchFamily="34" charset="77"/>
                </a:rPr>
                <a:t>Data and AI Week</a:t>
              </a:r>
            </a:p>
          </p:txBody>
        </p:sp>
      </p:grpSp>
      <p:pic>
        <p:nvPicPr>
          <p:cNvPr id="5" name="Picture 4" descr="A white arrow on a black background&#10;&#10;AI-generated content may be incorrect."/>
          <p:cNvPicPr>
            <a:picLocks noChangeAspect="1"/>
          </p:cNvPicPr>
          <p:nvPr/>
        </p:nvPicPr>
        <p:blipFill>
          <a:blip r:embed="rId5"/>
          <a:stretch>
            <a:fillRect/>
          </a:stretch>
        </p:blipFill>
        <p:spPr>
          <a:xfrm>
            <a:off x="461007" y="602264"/>
            <a:ext cx="713410" cy="786848"/>
          </a:xfrm>
          <a:prstGeom prst="rect">
            <a:avLst/>
          </a:prstGeom>
        </p:spPr>
      </p:pic>
      <p:sp>
        <p:nvSpPr>
          <p:cNvPr id="13" name="Rectangle 12"/>
          <p:cNvSpPr/>
          <p:nvPr/>
        </p:nvSpPr>
        <p:spPr>
          <a:xfrm>
            <a:off x="924152" y="4315279"/>
            <a:ext cx="1443661" cy="14713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Graphik"/>
              <a:ea typeface="+mn-ea"/>
              <a:cs typeface="+mn-cs"/>
            </a:endParaRPr>
          </a:p>
        </p:txBody>
      </p:sp>
      <p:pic>
        <p:nvPicPr>
          <p:cNvPr id="14" name="Picture Placeholder 75"/>
          <p:cNvPicPr>
            <a:picLocks noChangeAspect="1"/>
          </p:cNvPicPr>
          <p:nvPr/>
        </p:nvPicPr>
        <p:blipFill>
          <a:blip r:embed="rId6" cstate="email"/>
          <a:srcRect/>
          <a:stretch>
            <a:fillRect/>
          </a:stretch>
        </p:blipFill>
        <p:spPr>
          <a:xfrm>
            <a:off x="827425" y="4214472"/>
            <a:ext cx="1434219" cy="1471323"/>
          </a:xfrm>
          <a:prstGeom prst="rect">
            <a:avLst/>
          </a:prstGeom>
        </p:spPr>
      </p:pic>
      <p:sp>
        <p:nvSpPr>
          <p:cNvPr id="15" name="Text Placeholder 27"/>
          <p:cNvSpPr txBox="1"/>
          <p:nvPr/>
        </p:nvSpPr>
        <p:spPr>
          <a:xfrm>
            <a:off x="2619598" y="3866323"/>
            <a:ext cx="3264367" cy="1260118"/>
          </a:xfrm>
          <a:prstGeom prst="rect">
            <a:avLst/>
          </a:prstGeom>
        </p:spPr>
        <p:txBody>
          <a:bodyPr vert="horz" lIns="0" tIns="0" rIns="0" bIns="0" rtlCol="0" anchor="b">
            <a:noAutofit/>
          </a:bodyPr>
          <a:lstStyle>
            <a:lvl1pPr marL="0" indent="0" algn="l" defTabSz="914400" rtl="0" eaLnBrk="1" latinLnBrk="0" hangingPunct="1">
              <a:lnSpc>
                <a:spcPct val="90000"/>
              </a:lnSpc>
              <a:spcBef>
                <a:spcPts val="1200"/>
              </a:spcBef>
              <a:spcAft>
                <a:spcPts val="1200"/>
              </a:spcAft>
              <a:buFont typeface="Arial" panose="020B0604020202020204" pitchFamily="34" charset="0"/>
              <a:buNone/>
              <a:defRPr lang="en-US" sz="3600" b="1" kern="1200" cap="none" baseline="0" dirty="0" smtClean="0">
                <a:solidFill>
                  <a:srgbClr val="A100FF"/>
                </a:solidFill>
                <a:latin typeface="+mj-lt"/>
                <a:ea typeface="+mn-ea"/>
                <a:cs typeface="+mn-cs"/>
              </a:defRPr>
            </a:lvl1pPr>
            <a:lvl2pPr marL="0" indent="0" algn="l" defTabSz="914400" rtl="0" eaLnBrk="1" latinLnBrk="0" hangingPunct="1">
              <a:lnSpc>
                <a:spcPct val="9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400" rtl="0" eaLnBrk="1" latinLnBrk="0" hangingPunct="1">
              <a:lnSpc>
                <a:spcPct val="90000"/>
              </a:lnSpc>
              <a:spcBef>
                <a:spcPts val="1200"/>
              </a:spcBef>
              <a:spcAft>
                <a:spcPts val="1200"/>
              </a:spcAft>
              <a:buFont typeface="Arial" panose="020B0604020202020204" pitchFamily="34" charset="0"/>
              <a:buChar char="•"/>
              <a:defRPr sz="1800" kern="1200">
                <a:solidFill>
                  <a:schemeClr val="tx1"/>
                </a:solidFill>
                <a:latin typeface="+mn-lt"/>
                <a:ea typeface="+mn-ea"/>
                <a:cs typeface="+mn-cs"/>
              </a:defRPr>
            </a:lvl3pPr>
            <a:lvl4pPr marL="172720" indent="-169545" algn="l" defTabSz="914400"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75" indent="-177800" algn="l" defTabSz="914400"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445" indent="-17272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400"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400"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400"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200"/>
              </a:spcBef>
              <a:spcAft>
                <a:spcPts val="1200"/>
              </a:spcAft>
              <a:buClrTx/>
              <a:buSzTx/>
              <a:buFont typeface="Arial" panose="020B0604020202020204" pitchFamily="34" charset="0"/>
              <a:buNone/>
              <a:defRPr/>
            </a:pPr>
            <a:r>
              <a:rPr kumimoji="0" altLang="en-GB" sz="2000" b="1" i="0" u="none" strike="noStrike" kern="1200" cap="none" spc="0" normalizeH="0" baseline="0" noProof="0" dirty="0">
                <a:ln>
                  <a:noFill/>
                </a:ln>
                <a:solidFill>
                  <a:srgbClr val="A100FF"/>
                </a:solidFill>
                <a:effectLst/>
                <a:uLnTx/>
                <a:uFillTx/>
                <a:latin typeface="Lucida Calligraphy" pitchFamily="66" charset="0"/>
              </a:rPr>
              <a:t>Harishankar </a:t>
            </a:r>
            <a:r>
              <a:rPr kumimoji="0" altLang="en-GB" sz="2000" b="1" i="0" u="none" strike="noStrike" kern="1200" cap="none" spc="0" normalizeH="0" baseline="0" noProof="0" dirty="0" err="1">
                <a:ln>
                  <a:noFill/>
                </a:ln>
                <a:solidFill>
                  <a:srgbClr val="A100FF"/>
                </a:solidFill>
                <a:effectLst/>
                <a:uLnTx/>
                <a:uFillTx/>
                <a:latin typeface="Lucida Calligraphy" pitchFamily="66" charset="0"/>
              </a:rPr>
              <a:t>Vashishtha</a:t>
            </a:r>
            <a:r>
              <a:rPr kumimoji="0" altLang="en-GB" sz="2000" b="1" i="0" u="none" strike="noStrike" kern="1200" cap="none" spc="0" normalizeH="0" baseline="0" noProof="0" dirty="0">
                <a:ln>
                  <a:noFill/>
                </a:ln>
                <a:solidFill>
                  <a:srgbClr val="A100FF"/>
                </a:solidFill>
                <a:effectLst/>
                <a:uLnTx/>
                <a:uFillTx/>
                <a:latin typeface="Lucida Calligraphy" pitchFamily="66" charset="0"/>
              </a:rPr>
              <a:t>   </a:t>
            </a:r>
            <a:endParaRPr kumimoji="0" altLang="en-GB" sz="2000" b="1" i="0" u="none" strike="noStrike" kern="1200" cap="none" spc="0" normalizeH="0" baseline="0" noProof="0" dirty="0" smtClean="0">
              <a:ln>
                <a:noFill/>
              </a:ln>
              <a:solidFill>
                <a:srgbClr val="A100FF"/>
              </a:solidFill>
              <a:effectLst/>
              <a:uLnTx/>
              <a:uFillTx/>
              <a:latin typeface="Lucida Calligraphy" pitchFamily="66" charset="0"/>
            </a:endParaRPr>
          </a:p>
          <a:p>
            <a:pPr marL="0" marR="0" lvl="0" indent="0" algn="ctr" defTabSz="914400" rtl="0" eaLnBrk="1" fontAlgn="auto" latinLnBrk="0" hangingPunct="1">
              <a:lnSpc>
                <a:spcPct val="90000"/>
              </a:lnSpc>
              <a:spcBef>
                <a:spcPts val="1200"/>
              </a:spcBef>
              <a:spcAft>
                <a:spcPts val="1200"/>
              </a:spcAft>
              <a:buClrTx/>
              <a:buSzTx/>
              <a:buFont typeface="Arial" panose="020B0604020202020204" pitchFamily="34" charset="0"/>
              <a:buNone/>
              <a:defRPr/>
            </a:pPr>
            <a:r>
              <a:rPr kumimoji="0" altLang="en-GB" sz="2000" b="1" i="0" u="none" strike="noStrike" kern="1200" cap="none" spc="0" normalizeH="0" baseline="0" noProof="0" dirty="0" smtClean="0">
                <a:ln>
                  <a:noFill/>
                </a:ln>
                <a:solidFill>
                  <a:srgbClr val="A100FF"/>
                </a:solidFill>
                <a:effectLst/>
                <a:uLnTx/>
                <a:uFillTx/>
                <a:latin typeface="Lucida Calligraphy" pitchFamily="66" charset="0"/>
              </a:rPr>
              <a:t>    </a:t>
            </a:r>
            <a:r>
              <a:rPr kumimoji="0" lang="en-GB" sz="2000" b="1" i="0" u="none" strike="noStrike" kern="1200" cap="none" spc="0" normalizeH="0" baseline="0" noProof="0" dirty="0">
                <a:ln>
                  <a:noFill/>
                </a:ln>
                <a:solidFill>
                  <a:srgbClr val="A100FF"/>
                </a:solidFill>
                <a:effectLst/>
                <a:uLnTx/>
                <a:uFillTx/>
                <a:latin typeface="Lucida Calligraphy" pitchFamily="66" charset="0"/>
              </a:rPr>
              <a:t>(Team Leader)</a:t>
            </a:r>
          </a:p>
        </p:txBody>
      </p:sp>
      <p:sp>
        <p:nvSpPr>
          <p:cNvPr id="16" name="Rectangle 15"/>
          <p:cNvSpPr/>
          <p:nvPr/>
        </p:nvSpPr>
        <p:spPr>
          <a:xfrm>
            <a:off x="6630036" y="4315279"/>
            <a:ext cx="1481237" cy="14713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srgbClr val="FFFFFF"/>
                </a:solidFill>
                <a:effectLst/>
                <a:uLnTx/>
                <a:uFillTx/>
                <a:latin typeface="Graphik"/>
                <a:ea typeface="+mn-ea"/>
                <a:cs typeface="+mn-cs"/>
              </a:rPr>
              <a:t>Photo</a:t>
            </a:r>
          </a:p>
        </p:txBody>
      </p:sp>
      <p:cxnSp>
        <p:nvCxnSpPr>
          <p:cNvPr id="18" name="Straight Connector 17"/>
          <p:cNvCxnSpPr/>
          <p:nvPr/>
        </p:nvCxnSpPr>
        <p:spPr>
          <a:xfrm>
            <a:off x="2694666" y="5445163"/>
            <a:ext cx="1718008"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23" name="Picture Placeholder 75"/>
          <p:cNvPicPr>
            <a:picLocks noChangeAspect="1"/>
          </p:cNvPicPr>
          <p:nvPr/>
        </p:nvPicPr>
        <p:blipFill>
          <a:blip r:embed="rId6" cstate="email"/>
          <a:srcRect/>
          <a:stretch>
            <a:fillRect/>
          </a:stretch>
        </p:blipFill>
        <p:spPr>
          <a:xfrm>
            <a:off x="6563843" y="4214472"/>
            <a:ext cx="1434219" cy="1471323"/>
          </a:xfrm>
          <a:prstGeom prst="rect">
            <a:avLst/>
          </a:prstGeom>
        </p:spPr>
      </p:pic>
      <p:sp>
        <p:nvSpPr>
          <p:cNvPr id="24" name="Text Placeholder 27"/>
          <p:cNvSpPr txBox="1"/>
          <p:nvPr/>
        </p:nvSpPr>
        <p:spPr>
          <a:xfrm>
            <a:off x="8257864" y="3593879"/>
            <a:ext cx="3177007" cy="811161"/>
          </a:xfrm>
          <a:prstGeom prst="rect">
            <a:avLst/>
          </a:prstGeom>
        </p:spPr>
        <p:txBody>
          <a:bodyPr vert="horz" lIns="0" tIns="0" rIns="0" bIns="0" rtlCol="0" anchor="b">
            <a:noAutofit/>
          </a:bodyPr>
          <a:lstStyle>
            <a:lvl1pPr marL="0" indent="0" algn="l" defTabSz="914400" rtl="0" eaLnBrk="1" latinLnBrk="0" hangingPunct="1">
              <a:lnSpc>
                <a:spcPct val="90000"/>
              </a:lnSpc>
              <a:spcBef>
                <a:spcPts val="1200"/>
              </a:spcBef>
              <a:spcAft>
                <a:spcPts val="1200"/>
              </a:spcAft>
              <a:buFont typeface="Arial" panose="020B0604020202020204" pitchFamily="34" charset="0"/>
              <a:buNone/>
              <a:defRPr lang="en-US" sz="3600" b="1" kern="1200" cap="none" baseline="0" dirty="0" smtClean="0">
                <a:solidFill>
                  <a:srgbClr val="A100FF"/>
                </a:solidFill>
                <a:latin typeface="+mj-lt"/>
                <a:ea typeface="+mn-ea"/>
                <a:cs typeface="+mn-cs"/>
              </a:defRPr>
            </a:lvl1pPr>
            <a:lvl2pPr marL="0" indent="0" algn="l" defTabSz="914400" rtl="0" eaLnBrk="1" latinLnBrk="0" hangingPunct="1">
              <a:lnSpc>
                <a:spcPct val="9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400" rtl="0" eaLnBrk="1" latinLnBrk="0" hangingPunct="1">
              <a:lnSpc>
                <a:spcPct val="90000"/>
              </a:lnSpc>
              <a:spcBef>
                <a:spcPts val="1200"/>
              </a:spcBef>
              <a:spcAft>
                <a:spcPts val="1200"/>
              </a:spcAft>
              <a:buFont typeface="Arial" panose="020B0604020202020204" pitchFamily="34" charset="0"/>
              <a:buChar char="•"/>
              <a:defRPr sz="1800" kern="1200">
                <a:solidFill>
                  <a:schemeClr val="tx1"/>
                </a:solidFill>
                <a:latin typeface="+mn-lt"/>
                <a:ea typeface="+mn-ea"/>
                <a:cs typeface="+mn-cs"/>
              </a:defRPr>
            </a:lvl3pPr>
            <a:lvl4pPr marL="172720" indent="-169545" algn="l" defTabSz="914400"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75" indent="-177800" algn="l" defTabSz="914400"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445" indent="-17272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400"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400"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400"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200"/>
              </a:spcBef>
              <a:spcAft>
                <a:spcPts val="1200"/>
              </a:spcAft>
              <a:buClrTx/>
              <a:buSzTx/>
              <a:buFont typeface="Arial" panose="020B0604020202020204" pitchFamily="34" charset="0"/>
              <a:buNone/>
              <a:defRPr/>
            </a:pPr>
            <a:r>
              <a:rPr kumimoji="0" altLang="en-GB" sz="2000" b="1" i="0" u="none" strike="noStrike" kern="1200" cap="none" spc="0" normalizeH="0" baseline="0" noProof="0" dirty="0">
                <a:ln>
                  <a:noFill/>
                </a:ln>
                <a:solidFill>
                  <a:srgbClr val="A100FF"/>
                </a:solidFill>
                <a:effectLst/>
                <a:uLnTx/>
                <a:uFillTx/>
                <a:latin typeface="Lucida Calligraphy" pitchFamily="66" charset="0"/>
              </a:rPr>
              <a:t>Saumya Dash</a:t>
            </a:r>
            <a:r>
              <a:rPr kumimoji="0" lang="en-GB" sz="2000" b="1" i="0" u="none" strike="noStrike" kern="1200" cap="none" spc="0" normalizeH="0" baseline="0" noProof="0" dirty="0">
                <a:ln>
                  <a:noFill/>
                </a:ln>
                <a:solidFill>
                  <a:srgbClr val="A100FF"/>
                </a:solidFill>
                <a:effectLst/>
                <a:uLnTx/>
                <a:uFillTx/>
                <a:latin typeface="Lucida Calligraphy" pitchFamily="66" charset="0"/>
              </a:rPr>
              <a:t> </a:t>
            </a:r>
          </a:p>
        </p:txBody>
      </p:sp>
      <p:sp>
        <p:nvSpPr>
          <p:cNvPr id="25" name="Title 17"/>
          <p:cNvSpPr txBox="1"/>
          <p:nvPr/>
        </p:nvSpPr>
        <p:spPr>
          <a:xfrm>
            <a:off x="255225" y="2867440"/>
            <a:ext cx="11430000" cy="72643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b="1" kern="0" dirty="0">
                <a:latin typeface="Graphik" panose="020B0503030202060203" pitchFamily="34" charset="0"/>
              </a:rPr>
              <a:t>Team details</a:t>
            </a:r>
            <a:endParaRPr lang="en-GB" b="1" kern="0" dirty="0">
              <a:latin typeface="Graphik" panose="020B0503030202060203" pitchFamily="34" charset="0"/>
            </a:endParaRPr>
          </a:p>
        </p:txBody>
      </p:sp>
      <p:graphicFrame>
        <p:nvGraphicFramePr>
          <p:cNvPr id="26" name="Table 2"/>
          <p:cNvGraphicFramePr>
            <a:graphicFrameLocks noGrp="1"/>
          </p:cNvGraphicFramePr>
          <p:nvPr/>
        </p:nvGraphicFramePr>
        <p:xfrm>
          <a:off x="319038" y="3342942"/>
          <a:ext cx="11617737" cy="378454"/>
        </p:xfrm>
        <a:graphic>
          <a:graphicData uri="http://schemas.openxmlformats.org/drawingml/2006/table">
            <a:tbl>
              <a:tblPr firstRow="1" bandRow="1">
                <a:tableStyleId>{D7AC3CCA-C797-4891-BE02-D94E43425B78}</a:tableStyleId>
              </a:tblPr>
              <a:tblGrid>
                <a:gridCol w="4382355"/>
                <a:gridCol w="7235382"/>
              </a:tblGrid>
              <a:tr h="378454">
                <a:tc>
                  <a:txBody>
                    <a:bodyPr/>
                    <a:lstStyle/>
                    <a:p>
                      <a:r>
                        <a:rPr lang="en-US" sz="1400" dirty="0">
                          <a:solidFill>
                            <a:srgbClr val="A100FF"/>
                          </a:solidFill>
                        </a:rPr>
                        <a:t>TEAM NAME:</a:t>
                      </a:r>
                    </a:p>
                  </a:txBody>
                  <a:tcPr>
                    <a:lnL w="6350" cap="flat" cmpd="sng" algn="ctr">
                      <a:solidFill>
                        <a:schemeClr val="accent2">
                          <a:lumMod val="20000"/>
                          <a:lumOff val="80000"/>
                        </a:schemeClr>
                      </a:solidFill>
                      <a:prstDash val="solid"/>
                      <a:round/>
                      <a:headEnd type="none" w="med" len="med"/>
                      <a:tailEnd type="none" w="med" len="med"/>
                    </a:lnL>
                    <a:lnR w="6350" cap="flat" cmpd="sng" algn="ctr">
                      <a:solidFill>
                        <a:schemeClr val="accent1">
                          <a:lumMod val="20000"/>
                          <a:lumOff val="80000"/>
                        </a:schemeClr>
                      </a:solidFill>
                      <a:prstDash val="solid"/>
                      <a:round/>
                      <a:headEnd type="none" w="med" len="med"/>
                      <a:tailEnd type="none" w="med" len="med"/>
                    </a:lnR>
                    <a:lnT w="6350" cap="flat" cmpd="sng" algn="ctr">
                      <a:solidFill>
                        <a:schemeClr val="accent2">
                          <a:lumMod val="20000"/>
                          <a:lumOff val="80000"/>
                        </a:schemeClr>
                      </a:solidFill>
                      <a:prstDash val="solid"/>
                      <a:round/>
                      <a:headEnd type="none" w="med" len="med"/>
                      <a:tailEnd type="none" w="med" len="med"/>
                    </a:lnT>
                    <a:lnB w="6350" cap="flat" cmpd="sng" algn="ctr">
                      <a:solidFill>
                        <a:schemeClr val="accent1">
                          <a:lumMod val="20000"/>
                          <a:lumOff val="80000"/>
                        </a:schemeClr>
                      </a:solidFill>
                      <a:prstDash val="solid"/>
                      <a:round/>
                      <a:headEnd type="none" w="med" len="med"/>
                      <a:tailEnd type="none" w="med" len="med"/>
                    </a:ln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1000" b="1" dirty="0">
                        <a:solidFill>
                          <a:srgbClr val="A100FF"/>
                        </a:solidFill>
                      </a:endParaRPr>
                    </a:p>
                  </a:txBody>
                  <a:tcPr>
                    <a:lnL w="6350" cap="flat" cmpd="sng" algn="ctr">
                      <a:solidFill>
                        <a:schemeClr val="accent1">
                          <a:lumMod val="20000"/>
                          <a:lumOff val="80000"/>
                        </a:schemeClr>
                      </a:solidFill>
                      <a:prstDash val="solid"/>
                      <a:round/>
                      <a:headEnd type="none" w="med" len="med"/>
                      <a:tailEnd type="none" w="med" len="med"/>
                    </a:lnL>
                    <a:lnR w="6350" cap="flat" cmpd="sng" algn="ctr">
                      <a:solidFill>
                        <a:schemeClr val="accent2">
                          <a:lumMod val="20000"/>
                          <a:lumOff val="80000"/>
                        </a:schemeClr>
                      </a:solidFill>
                      <a:prstDash val="solid"/>
                      <a:round/>
                      <a:headEnd type="none" w="med" len="med"/>
                      <a:tailEnd type="none" w="med" len="med"/>
                    </a:lnR>
                    <a:lnT w="6350" cap="flat" cmpd="sng" algn="ctr">
                      <a:solidFill>
                        <a:schemeClr val="accent2">
                          <a:lumMod val="20000"/>
                          <a:lumOff val="80000"/>
                        </a:schemeClr>
                      </a:solidFill>
                      <a:prstDash val="solid"/>
                      <a:round/>
                      <a:headEnd type="none" w="med" len="med"/>
                      <a:tailEnd type="none" w="med" len="med"/>
                    </a:lnT>
                    <a:lnB w="6350" cap="flat" cmpd="sng" algn="ctr">
                      <a:solidFill>
                        <a:schemeClr val="bg2">
                          <a:lumMod val="40000"/>
                          <a:lumOff val="60000"/>
                        </a:schemeClr>
                      </a:solidFill>
                      <a:prstDash val="solid"/>
                      <a:round/>
                      <a:headEnd type="none" w="med" len="med"/>
                      <a:tailEnd type="none" w="med" len="med"/>
                    </a:lnB>
                    <a:solidFill>
                      <a:schemeClr val="bg2">
                        <a:lumMod val="20000"/>
                        <a:lumOff val="80000"/>
                      </a:schemeClr>
                    </a:solidFill>
                  </a:tcPr>
                </a:tc>
              </a:tr>
            </a:tbl>
          </a:graphicData>
        </a:graphic>
      </p:graphicFrame>
      <p:cxnSp>
        <p:nvCxnSpPr>
          <p:cNvPr id="27" name="Straight Connector 26"/>
          <p:cNvCxnSpPr/>
          <p:nvPr/>
        </p:nvCxnSpPr>
        <p:spPr>
          <a:xfrm>
            <a:off x="8445155" y="5335845"/>
            <a:ext cx="1718008"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3"/>
          <p:cNvSpPr txBox="1"/>
          <p:nvPr/>
        </p:nvSpPr>
        <p:spPr>
          <a:xfrm>
            <a:off x="1390468" y="440837"/>
            <a:ext cx="5492195" cy="1352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nSpc>
                <a:spcPts val="2795"/>
              </a:lnSpc>
            </a:pPr>
            <a:r>
              <a:rPr lang="en-US" sz="3200" kern="0" dirty="0">
                <a:solidFill>
                  <a:schemeClr val="bg1"/>
                </a:solidFill>
                <a:latin typeface="Graphik Semibold" panose="020B0703030202060203" pitchFamily="34" charset="0"/>
              </a:rPr>
              <a:t>Hack the Future: </a:t>
            </a:r>
            <a:br>
              <a:rPr lang="en-US" sz="3200" kern="0" dirty="0">
                <a:solidFill>
                  <a:schemeClr val="bg1"/>
                </a:solidFill>
                <a:latin typeface="Graphik Semibold" panose="020B0703030202060203" pitchFamily="34" charset="0"/>
              </a:rPr>
            </a:br>
            <a:r>
              <a:rPr lang="en-US" sz="3200" kern="0" dirty="0">
                <a:solidFill>
                  <a:schemeClr val="bg1"/>
                </a:solidFill>
                <a:latin typeface="Graphik Semibold" panose="020B0703030202060203" pitchFamily="34" charset="0"/>
              </a:rPr>
              <a:t>A Gen AI Sprint </a:t>
            </a:r>
            <a:br>
              <a:rPr lang="en-US" sz="3200" kern="0" dirty="0">
                <a:solidFill>
                  <a:schemeClr val="bg1"/>
                </a:solidFill>
                <a:latin typeface="Graphik Semibold" panose="020B0703030202060203" pitchFamily="34" charset="0"/>
              </a:rPr>
            </a:br>
            <a:r>
              <a:rPr lang="en-US" sz="3200" kern="0" dirty="0">
                <a:solidFill>
                  <a:schemeClr val="bg1"/>
                </a:solidFill>
                <a:latin typeface="Graphik Semibold" panose="020B0703030202060203" pitchFamily="34" charset="0"/>
              </a:rPr>
              <a:t>Powered by Data</a:t>
            </a:r>
          </a:p>
        </p:txBody>
      </p:sp>
      <p:pic>
        <p:nvPicPr>
          <p:cNvPr id="7" name="Picture 6"/>
          <p:cNvPicPr/>
          <p:nvPr/>
        </p:nvPicPr>
        <p:blipFill>
          <a:blip r:embed="rId7"/>
          <a:stretch>
            <a:fillRect/>
          </a:stretch>
        </p:blipFill>
        <p:spPr>
          <a:xfrm>
            <a:off x="539115" y="4182745"/>
            <a:ext cx="2010410" cy="1915160"/>
          </a:xfrm>
          <a:prstGeom prst="rect">
            <a:avLst/>
          </a:prstGeom>
        </p:spPr>
      </p:pic>
      <p:pic>
        <p:nvPicPr>
          <p:cNvPr id="10" name="Picture 9"/>
          <p:cNvPicPr/>
          <p:nvPr/>
        </p:nvPicPr>
        <p:blipFill>
          <a:blip r:embed="rId8"/>
          <a:srcRect t="8851" r="-24555" b="26073"/>
          <a:stretch>
            <a:fillRect/>
          </a:stretch>
        </p:blipFill>
        <p:spPr>
          <a:xfrm>
            <a:off x="6226810" y="4091305"/>
            <a:ext cx="2456815" cy="199898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8;p14"/>
          <p:cNvSpPr txBox="1"/>
          <p:nvPr/>
        </p:nvSpPr>
        <p:spPr>
          <a:xfrm>
            <a:off x="323868" y="238267"/>
            <a:ext cx="11233753" cy="846811"/>
          </a:xfrm>
          <a:prstGeom prst="rect">
            <a:avLst/>
          </a:prstGeom>
          <a:noFill/>
          <a:ln>
            <a:noFill/>
          </a:ln>
        </p:spPr>
        <p:txBody>
          <a:bodyPr spcFirstLastPara="1" wrap="square" lIns="0" tIns="0" rIns="121900" bIns="0" anchor="t" anchorCtr="0">
            <a:noAutofit/>
          </a:bodyPr>
          <a:lstStyle/>
          <a:p>
            <a:pPr defTabSz="1219200">
              <a:lnSpc>
                <a:spcPct val="80000"/>
              </a:lnSpc>
              <a:buClr>
                <a:srgbClr val="000000"/>
              </a:buClr>
              <a:buSzPts val="1100"/>
            </a:pPr>
            <a:r>
              <a:rPr lang="en-GB" sz="2665" b="1" kern="0" dirty="0">
                <a:solidFill>
                  <a:srgbClr val="002060"/>
                </a:solidFill>
                <a:latin typeface="Lucida Calligraphy" panose="03010101010101010101" charset="0"/>
                <a:ea typeface="Google Sans SemiBold"/>
                <a:cs typeface="Lucida Calligraphy" panose="03010101010101010101" charset="0"/>
                <a:sym typeface="Google Sans SemiBold"/>
              </a:rPr>
              <a:t>Entry Submission Summary</a:t>
            </a:r>
          </a:p>
        </p:txBody>
      </p:sp>
      <p:graphicFrame>
        <p:nvGraphicFramePr>
          <p:cNvPr id="3" name="Table 2"/>
          <p:cNvGraphicFramePr>
            <a:graphicFrameLocks noGrp="1"/>
          </p:cNvGraphicFramePr>
          <p:nvPr/>
        </p:nvGraphicFramePr>
        <p:xfrm>
          <a:off x="323868" y="990600"/>
          <a:ext cx="11544264" cy="5627370"/>
        </p:xfrm>
        <a:graphic>
          <a:graphicData uri="http://schemas.openxmlformats.org/drawingml/2006/table">
            <a:tbl>
              <a:tblPr bandRow="1">
                <a:tableStyleId>{B301B821-A1FF-4177-AEE7-76D212191A09}</a:tableStyleId>
              </a:tblPr>
              <a:tblGrid>
                <a:gridCol w="2907429"/>
                <a:gridCol w="8636835"/>
              </a:tblGrid>
              <a:tr h="828675">
                <a:tc>
                  <a:txBody>
                    <a:bodyPr/>
                    <a:lstStyle/>
                    <a:p>
                      <a:pPr algn="l"/>
                      <a:r>
                        <a:rPr lang="en-US" sz="1800" b="1" dirty="0">
                          <a:latin typeface="Lucida Calligraphy" panose="03010101010101010101" charset="0"/>
                          <a:cs typeface="Lucida Calligraphy" panose="03010101010101010101" charset="0"/>
                        </a:rPr>
                        <a:t>Idea Title</a:t>
                      </a:r>
                      <a:r>
                        <a:rPr lang="en-US" sz="1800" dirty="0">
                          <a:latin typeface="Lucida Calligraphy" panose="03010101010101010101" charset="0"/>
                          <a:cs typeface="Lucida Calligraphy" panose="03010101010101010101" charset="0"/>
                        </a:rPr>
                        <a:t/>
                      </a:r>
                      <a:br>
                        <a:rPr lang="en-US" sz="1800" dirty="0">
                          <a:latin typeface="Lucida Calligraphy" panose="03010101010101010101" charset="0"/>
                          <a:cs typeface="Lucida Calligraphy" panose="03010101010101010101" charset="0"/>
                        </a:rPr>
                      </a:br>
                      <a:r>
                        <a:rPr lang="en-US" sz="1800" b="0" i="0" u="none" strike="noStrike" cap="none" dirty="0">
                          <a:solidFill>
                            <a:schemeClr val="dk1"/>
                          </a:solidFill>
                          <a:effectLst/>
                          <a:latin typeface="Lucida Calligraphy" panose="03010101010101010101" charset="0"/>
                          <a:ea typeface="+mn-ea"/>
                          <a:cs typeface="Lucida Calligraphy" panose="03010101010101010101" charset="0"/>
                          <a:sym typeface="Arial" panose="020B0604020202020204"/>
                        </a:rPr>
                        <a:t>(Provide a aand impactful title for your idea.)</a:t>
                      </a:r>
                      <a:endParaRPr lang="en-US" sz="1800" dirty="0">
                        <a:latin typeface="Lucida Calligraphy" panose="03010101010101010101" charset="0"/>
                        <a:cs typeface="Lucida Calligraphy" panose="03010101010101010101"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9FFF"/>
                    </a:solidFill>
                  </a:tcPr>
                </a:tc>
                <a:tc>
                  <a:txBody>
                    <a:bodyPr/>
                    <a:lstStyle/>
                    <a:p>
                      <a:pPr algn="l"/>
                      <a:r>
                        <a:rPr lang="en-US" altLang="en-US" sz="1800" b="1" dirty="0">
                          <a:latin typeface="Lucida Calligraphy" panose="03010101010101010101" charset="0"/>
                          <a:cs typeface="Lucida Calligraphy" panose="03010101010101010101" charset="0"/>
                        </a:rPr>
                        <a:t>ScreenWise</a:t>
                      </a:r>
                      <a:r>
                        <a:rPr lang="en-US" altLang="en-US" sz="1800" dirty="0">
                          <a:latin typeface="Lucida Calligraphy" panose="03010101010101010101" charset="0"/>
                          <a:cs typeface="Lucida Calligraphy" panose="03010101010101010101" charset="0"/>
                        </a:rPr>
                        <a:t> – Intelligent Resume Screening for Modern Hiring Teams</a:t>
                      </a:r>
                    </a:p>
                    <a:p>
                      <a:pPr algn="l"/>
                      <a:endParaRPr lang="en-US" altLang="en-US" sz="1800" dirty="0">
                        <a:latin typeface="Lucida Calligraphy" panose="03010101010101010101" charset="0"/>
                        <a:cs typeface="Lucida Calligraphy" panose="03010101010101010101" charset="0"/>
                      </a:endParaRPr>
                    </a:p>
                    <a:p>
                      <a:pPr algn="l"/>
                      <a:endParaRPr lang="en-US" altLang="en-US" sz="1800" dirty="0">
                        <a:latin typeface="Lucida Calligraphy" panose="03010101010101010101" charset="0"/>
                        <a:cs typeface="Lucida Calligraphy" panose="03010101010101010101"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9FFF"/>
                    </a:solidFill>
                  </a:tcPr>
                </a:tc>
              </a:tr>
              <a:tr h="816769">
                <a:tc>
                  <a:txBody>
                    <a:bodyPr/>
                    <a:lstStyle/>
                    <a:p>
                      <a:pPr algn="l"/>
                      <a:r>
                        <a:rPr lang="en-US" sz="1800" b="1" dirty="0">
                          <a:latin typeface="Lucida Calligraphy" panose="03010101010101010101" charset="0"/>
                          <a:cs typeface="Lucida Calligraphy" panose="03010101010101010101" charset="0"/>
                        </a:rPr>
                        <a:t>Team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en-US" sz="1800" dirty="0">
                          <a:latin typeface="Lucida Calligraphy" panose="03010101010101010101" charset="0"/>
                          <a:cs typeface="Lucida Calligraphy" panose="03010101010101010101" charset="0"/>
                        </a:rPr>
                        <a:t>Team S&amp;H Nexus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40706">
                <a:tc>
                  <a:txBody>
                    <a:bodyPr/>
                    <a:lstStyle/>
                    <a:p>
                      <a:pPr algn="l"/>
                      <a:r>
                        <a:rPr lang="en-US" sz="1800" b="1" dirty="0">
                          <a:latin typeface="Lucida Calligraphy" panose="03010101010101010101" charset="0"/>
                          <a:cs typeface="Lucida Calligraphy" panose="03010101010101010101" charset="0"/>
                        </a:rPr>
                        <a:t>Problem Statement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9FFF"/>
                    </a:solidFill>
                  </a:tcPr>
                </a:tc>
                <a:tc>
                  <a:txBody>
                    <a:bodyPr/>
                    <a:lstStyle/>
                    <a:p>
                      <a:pPr algn="l"/>
                      <a:r>
                        <a:rPr lang="en-IN" sz="1800">
                          <a:latin typeface="Lucida Calligraphy" panose="03010101010101010101" charset="0"/>
                          <a:cs typeface="Lucida Calligraphy" panose="03010101010101010101" charset="0"/>
                          <a:sym typeface="+mn-ea"/>
                        </a:rPr>
                        <a:t>Enhancing Job Screening with AI and Data Intelligence</a:t>
                      </a:r>
                      <a:endParaRPr lang="en-IN" sz="1800" b="0">
                        <a:latin typeface="Lucida Calligraphy" panose="03010101010101010101" charset="0"/>
                        <a:cs typeface="Lucida Calligraphy" panose="03010101010101010101" charset="0"/>
                      </a:endParaRPr>
                    </a:p>
                    <a:p>
                      <a:pPr algn="l"/>
                      <a:endParaRPr lang="en-IN" sz="1800" dirty="0">
                        <a:latin typeface="Lucida Calligraphy" panose="03010101010101010101" charset="0"/>
                        <a:cs typeface="Lucida Calligraphy" panose="03010101010101010101"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9FFF"/>
                    </a:solidFill>
                  </a:tcPr>
                </a:tc>
              </a:tr>
              <a:tr h="1781175">
                <a:tc>
                  <a:txBody>
                    <a:bodyPr/>
                    <a:lstStyle/>
                    <a:p>
                      <a:pPr algn="l"/>
                      <a:r>
                        <a:rPr lang="en-US" sz="1800" b="1" dirty="0">
                          <a:latin typeface="Lucida Calligraphy" panose="03010101010101010101" charset="0"/>
                          <a:cs typeface="Lucida Calligraphy" panose="03010101010101010101" charset="0"/>
                        </a:rPr>
                        <a:t>Proposed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en-US" sz="1800" dirty="0">
                          <a:latin typeface="Lucida Calligraphy" panose="03010101010101010101" charset="0"/>
                          <a:cs typeface="Lucida Calligraphy" panose="03010101010101010101" charset="0"/>
                        </a:rPr>
                        <a:t>An AI-powered job screening system using LangChain Agents to automatically parse, match, score, and communicate candidate outcomes based on CV and JD analysis.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5"/>
        <p:cNvGrpSpPr/>
        <p:nvPr/>
      </p:nvGrpSpPr>
      <p:grpSpPr>
        <a:xfrm>
          <a:off x="0" y="0"/>
          <a:ext cx="0" cy="0"/>
          <a:chOff x="0" y="0"/>
          <a:chExt cx="0" cy="0"/>
        </a:xfrm>
      </p:grpSpPr>
      <p:sp>
        <p:nvSpPr>
          <p:cNvPr id="79" name="Google Shape;79;p16"/>
          <p:cNvSpPr/>
          <p:nvPr/>
        </p:nvSpPr>
        <p:spPr>
          <a:xfrm>
            <a:off x="-8200" y="6686400"/>
            <a:ext cx="12208400" cy="171600"/>
          </a:xfrm>
          <a:prstGeom prst="rect">
            <a:avLst/>
          </a:prstGeom>
          <a:gradFill>
            <a:gsLst>
              <a:gs pos="0">
                <a:srgbClr val="3754A9"/>
              </a:gs>
              <a:gs pos="100000">
                <a:srgbClr val="6F21A8"/>
              </a:gs>
            </a:gsLst>
            <a:lin ang="2700006" scaled="0"/>
          </a:gra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3" name="Google Shape;58;p14"/>
          <p:cNvSpPr txBox="1"/>
          <p:nvPr/>
        </p:nvSpPr>
        <p:spPr>
          <a:xfrm>
            <a:off x="323233" y="352567"/>
            <a:ext cx="11233753" cy="846811"/>
          </a:xfrm>
          <a:prstGeom prst="rect">
            <a:avLst/>
          </a:prstGeom>
          <a:noFill/>
          <a:ln>
            <a:noFill/>
          </a:ln>
        </p:spPr>
        <p:txBody>
          <a:bodyPr spcFirstLastPara="1" wrap="square" lIns="0" tIns="0" rIns="121900" bIns="0" anchor="t" anchorCtr="0">
            <a:noAutofit/>
          </a:bodyPr>
          <a:lstStyle/>
          <a:p>
            <a:pPr defTabSz="1219200">
              <a:lnSpc>
                <a:spcPct val="80000"/>
              </a:lnSpc>
              <a:buClr>
                <a:srgbClr val="000000"/>
              </a:buClr>
              <a:buSzPts val="1100"/>
            </a:pPr>
            <a:r>
              <a:rPr lang="en-GB" sz="2665" b="1" kern="0" dirty="0">
                <a:solidFill>
                  <a:srgbClr val="002060"/>
                </a:solidFill>
                <a:latin typeface="Lucida Calligraphy" panose="03010101010101010101" charset="0"/>
                <a:ea typeface="Google Sans SemiBold"/>
                <a:cs typeface="Lucida Calligraphy" panose="03010101010101010101" charset="0"/>
                <a:sym typeface="Google Sans SemiBold"/>
              </a:rPr>
              <a:t>Problem statement you are trying to address</a:t>
            </a:r>
          </a:p>
        </p:txBody>
      </p:sp>
      <p:sp>
        <p:nvSpPr>
          <p:cNvPr id="2" name="Text Box 1"/>
          <p:cNvSpPr txBox="1"/>
          <p:nvPr/>
        </p:nvSpPr>
        <p:spPr>
          <a:xfrm>
            <a:off x="231140" y="1346200"/>
            <a:ext cx="11441430" cy="1888490"/>
          </a:xfrm>
          <a:prstGeom prst="rect">
            <a:avLst/>
          </a:prstGeom>
          <a:noFill/>
        </p:spPr>
        <p:txBody>
          <a:bodyPr wrap="square" rtlCol="0">
            <a:noAutofit/>
          </a:bodyPr>
          <a:lstStyle/>
          <a:p>
            <a:pPr algn="ctr"/>
            <a:r>
              <a:rPr lang="en-US" altLang="en-US" dirty="0">
                <a:latin typeface="Lucida Calligraphy" panose="03010101010101010101" charset="0"/>
                <a:cs typeface="Lucida Calligraphy" panose="03010101010101010101" charset="0"/>
              </a:rPr>
              <a:t>The traditional job screening process is often time-consuming, inconsistent, and prone to human bias. Recruiters manually review large volumes of resumes and job descriptions, which not only delays hiring but also increases the chances of overlooking qualified candidates. Additionally, lack of standardized shortlisting criteria and delayed communication with applicants can lead to a poor candidate experience and reduced efficiency in the hiring funnel.</a:t>
            </a:r>
            <a:endParaRPr lang="en-US" dirty="0">
              <a:latin typeface="Lucida Calligraphy" panose="03010101010101010101" charset="0"/>
              <a:cs typeface="Lucida Calligraphy" panose="03010101010101010101" charset="0"/>
            </a:endParaRPr>
          </a:p>
        </p:txBody>
      </p:sp>
    </p:spTree>
  </p:cSld>
  <p:clrMapOvr>
    <a:overrideClrMapping bg1="lt1" tx1="dk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5"/>
        <p:cNvGrpSpPr/>
        <p:nvPr/>
      </p:nvGrpSpPr>
      <p:grpSpPr>
        <a:xfrm>
          <a:off x="0" y="0"/>
          <a:ext cx="0" cy="0"/>
          <a:chOff x="0" y="0"/>
          <a:chExt cx="0" cy="0"/>
        </a:xfrm>
      </p:grpSpPr>
      <p:sp>
        <p:nvSpPr>
          <p:cNvPr id="79" name="Google Shape;79;p16"/>
          <p:cNvSpPr/>
          <p:nvPr/>
        </p:nvSpPr>
        <p:spPr>
          <a:xfrm>
            <a:off x="-8200" y="6686400"/>
            <a:ext cx="12208400" cy="171600"/>
          </a:xfrm>
          <a:prstGeom prst="rect">
            <a:avLst/>
          </a:prstGeom>
          <a:gradFill>
            <a:gsLst>
              <a:gs pos="0">
                <a:srgbClr val="3754A9"/>
              </a:gs>
              <a:gs pos="100000">
                <a:srgbClr val="6F21A8"/>
              </a:gs>
            </a:gsLst>
            <a:lin ang="2700006" scaled="0"/>
          </a:gra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3" name="Google Shape;58;p14"/>
          <p:cNvSpPr txBox="1"/>
          <p:nvPr/>
        </p:nvSpPr>
        <p:spPr>
          <a:xfrm>
            <a:off x="323868" y="352567"/>
            <a:ext cx="11233753" cy="846811"/>
          </a:xfrm>
          <a:prstGeom prst="rect">
            <a:avLst/>
          </a:prstGeom>
          <a:noFill/>
          <a:ln>
            <a:noFill/>
          </a:ln>
        </p:spPr>
        <p:txBody>
          <a:bodyPr spcFirstLastPara="1" wrap="square" lIns="0" tIns="0" rIns="121900" bIns="0" anchor="t" anchorCtr="0">
            <a:noAutofit/>
          </a:bodyPr>
          <a:lstStyle/>
          <a:p>
            <a:pPr defTabSz="1219200">
              <a:lnSpc>
                <a:spcPct val="80000"/>
              </a:lnSpc>
              <a:buClr>
                <a:srgbClr val="000000"/>
              </a:buClr>
              <a:buSzPts val="1100"/>
            </a:pPr>
            <a:r>
              <a:rPr lang="en-GB" sz="2665" b="1" kern="0" dirty="0">
                <a:solidFill>
                  <a:srgbClr val="002060"/>
                </a:solidFill>
                <a:latin typeface="Lucida Calligraphy" panose="03010101010101010101" charset="0"/>
                <a:ea typeface="Google Sans SemiBold"/>
                <a:cs typeface="Lucida Calligraphy" panose="03010101010101010101" charset="0"/>
                <a:sym typeface="Google Sans SemiBold"/>
              </a:rPr>
              <a:t>Proposed Solution Overview</a:t>
            </a:r>
          </a:p>
          <a:p>
            <a:pPr defTabSz="1219200">
              <a:lnSpc>
                <a:spcPct val="80000"/>
              </a:lnSpc>
              <a:buClr>
                <a:srgbClr val="000000"/>
              </a:buClr>
              <a:buSzPts val="1100"/>
            </a:pPr>
            <a:endParaRPr lang="en-GB" sz="2665" b="1" kern="0" dirty="0">
              <a:solidFill>
                <a:srgbClr val="000000"/>
              </a:solidFill>
              <a:latin typeface="Graphik" panose="020B0503030202060203" pitchFamily="34" charset="0"/>
              <a:ea typeface="Google Sans SemiBold"/>
              <a:cs typeface="Google Sans SemiBold"/>
              <a:sym typeface="Google Sans SemiBold"/>
            </a:endParaRPr>
          </a:p>
          <a:p>
            <a:pPr algn="ctr" defTabSz="1219200">
              <a:lnSpc>
                <a:spcPct val="80000"/>
              </a:lnSpc>
              <a:buClr>
                <a:srgbClr val="000000"/>
              </a:buClr>
              <a:buSzPts val="1100"/>
            </a:pPr>
            <a:endParaRPr lang="en-US" altLang="en-IN" sz="2665" b="1" kern="0" dirty="0">
              <a:solidFill>
                <a:srgbClr val="000000"/>
              </a:solidFill>
              <a:latin typeface="Graphik" panose="020B0503030202060203" pitchFamily="34" charset="0"/>
              <a:ea typeface="Times New Roman" panose="02020603050405020304" pitchFamily="18" charset="0"/>
              <a:cs typeface="Times New Roman" panose="02020603050405020304" pitchFamily="18" charset="0"/>
              <a:sym typeface="Arial" panose="020B0604020202020204"/>
            </a:endParaRPr>
          </a:p>
        </p:txBody>
      </p:sp>
      <p:sp>
        <p:nvSpPr>
          <p:cNvPr id="4" name="Text Box 3"/>
          <p:cNvSpPr txBox="1"/>
          <p:nvPr/>
        </p:nvSpPr>
        <p:spPr>
          <a:xfrm>
            <a:off x="323850" y="948055"/>
            <a:ext cx="11577320" cy="5509260"/>
          </a:xfrm>
          <a:prstGeom prst="rect">
            <a:avLst/>
          </a:prstGeom>
          <a:noFill/>
        </p:spPr>
        <p:txBody>
          <a:bodyPr wrap="square" rtlCol="0">
            <a:noAutofit/>
          </a:bodyPr>
          <a:lstStyle/>
          <a:p>
            <a:r>
              <a:rPr lang="en-US" altLang="en-US" sz="1400" dirty="0">
                <a:latin typeface="Lucida Calligraphy" panose="03010101010101010101" charset="0"/>
                <a:cs typeface="Lucida Calligraphy" panose="03010101010101010101" charset="0"/>
              </a:rPr>
              <a:t>To address the inefficiencies and subjectivity in traditional recruitment screening, we propose an AI-powered automated solution leveraging </a:t>
            </a:r>
            <a:r>
              <a:rPr lang="en-US" altLang="en-US" sz="1400" dirty="0" err="1">
                <a:latin typeface="Lucida Calligraphy" panose="03010101010101010101" charset="0"/>
                <a:cs typeface="Lucida Calligraphy" panose="03010101010101010101" charset="0"/>
              </a:rPr>
              <a:t>LangChain</a:t>
            </a:r>
            <a:r>
              <a:rPr lang="en-US" altLang="en-US" sz="1400" dirty="0">
                <a:latin typeface="Lucida Calligraphy" panose="03010101010101010101" charset="0"/>
                <a:cs typeface="Lucida Calligraphy" panose="03010101010101010101" charset="0"/>
              </a:rPr>
              <a:t> Agents and Tools to streamline and enhance the job screening process.</a:t>
            </a:r>
          </a:p>
          <a:p>
            <a:endParaRPr lang="en-US" altLang="en-US" sz="1400" dirty="0">
              <a:latin typeface="Lucida Calligraphy" panose="03010101010101010101" charset="0"/>
              <a:cs typeface="Lucida Calligraphy" panose="03010101010101010101" charset="0"/>
            </a:endParaRPr>
          </a:p>
          <a:p>
            <a:r>
              <a:rPr lang="en-US" altLang="en-US" sz="1400" dirty="0">
                <a:latin typeface="Lucida Calligraphy" panose="03010101010101010101" charset="0"/>
                <a:cs typeface="Lucida Calligraphy" panose="03010101010101010101" charset="0"/>
              </a:rPr>
              <a:t>Key Components of the Solution:</a:t>
            </a:r>
          </a:p>
          <a:p>
            <a:pPr marL="171450" indent="-171450">
              <a:buFont typeface="Arial" panose="020B0604020202020204" pitchFamily="34" charset="0"/>
              <a:buChar char="•"/>
            </a:pPr>
            <a:r>
              <a:rPr lang="en-US" altLang="en-US" sz="1400" dirty="0">
                <a:latin typeface="Lucida Calligraphy" panose="03010101010101010101" charset="0"/>
                <a:cs typeface="Lucida Calligraphy" panose="03010101010101010101" charset="0"/>
              </a:rPr>
              <a:t>Document Parsing Agent</a:t>
            </a:r>
          </a:p>
          <a:p>
            <a:pPr marL="171450" indent="-171450">
              <a:buFont typeface="Arial" panose="020B0604020202020204" pitchFamily="34" charset="0"/>
              <a:buChar char="•"/>
            </a:pPr>
            <a:endParaRPr lang="en-US" altLang="en-US" sz="1400" dirty="0">
              <a:latin typeface="Lucida Calligraphy" panose="03010101010101010101" charset="0"/>
              <a:cs typeface="Lucida Calligraphy" panose="03010101010101010101" charset="0"/>
            </a:endParaRPr>
          </a:p>
          <a:p>
            <a:pPr marL="171450" indent="-171450">
              <a:buFont typeface="Arial" panose="020B0604020202020204" pitchFamily="34" charset="0"/>
              <a:buChar char="•"/>
            </a:pPr>
            <a:r>
              <a:rPr lang="en-US" altLang="en-US" sz="1400" dirty="0">
                <a:latin typeface="Lucida Calligraphy" panose="03010101010101010101" charset="0"/>
                <a:cs typeface="Lucida Calligraphy" panose="03010101010101010101" charset="0"/>
              </a:rPr>
              <a:t>Utilizes </a:t>
            </a:r>
            <a:r>
              <a:rPr lang="en-US" altLang="en-US" sz="1400" dirty="0" err="1">
                <a:latin typeface="Lucida Calligraphy" panose="03010101010101010101" charset="0"/>
                <a:cs typeface="Lucida Calligraphy" panose="03010101010101010101" charset="0"/>
              </a:rPr>
              <a:t>LangChain</a:t>
            </a:r>
            <a:r>
              <a:rPr lang="en-US" altLang="en-US" sz="1400" dirty="0">
                <a:latin typeface="Lucida Calligraphy" panose="03010101010101010101" charset="0"/>
                <a:cs typeface="Lucida Calligraphy" panose="03010101010101010101" charset="0"/>
              </a:rPr>
              <a:t> tools to read and extract content from resumes and job descriptions in PDF format.</a:t>
            </a:r>
          </a:p>
          <a:p>
            <a:pPr marL="171450" indent="-171450">
              <a:buFont typeface="Arial" panose="020B0604020202020204" pitchFamily="34" charset="0"/>
              <a:buChar char="•"/>
            </a:pPr>
            <a:endParaRPr lang="en-US" altLang="en-US" sz="1400" dirty="0">
              <a:latin typeface="Lucida Calligraphy" panose="03010101010101010101" charset="0"/>
              <a:cs typeface="Lucida Calligraphy" panose="03010101010101010101" charset="0"/>
            </a:endParaRPr>
          </a:p>
          <a:p>
            <a:pPr marL="171450" indent="-171450">
              <a:buFont typeface="Arial" panose="020B0604020202020204" pitchFamily="34" charset="0"/>
              <a:buChar char="•"/>
            </a:pPr>
            <a:r>
              <a:rPr lang="en-US" altLang="en-US" sz="1400" dirty="0">
                <a:latin typeface="Lucida Calligraphy" panose="03010101010101010101" charset="0"/>
                <a:cs typeface="Lucida Calligraphy" panose="03010101010101010101" charset="0"/>
              </a:rPr>
              <a:t>Applies semantic analysis to ensure accurate understanding of both candidate profiles and job requirements.</a:t>
            </a:r>
          </a:p>
          <a:p>
            <a:pPr marL="171450" indent="-171450">
              <a:buFont typeface="Arial" panose="020B0604020202020204" pitchFamily="34" charset="0"/>
              <a:buChar char="•"/>
            </a:pPr>
            <a:endParaRPr lang="en-US" altLang="en-US" sz="1400" dirty="0">
              <a:latin typeface="Lucida Calligraphy" panose="03010101010101010101" charset="0"/>
              <a:cs typeface="Lucida Calligraphy" panose="03010101010101010101" charset="0"/>
            </a:endParaRPr>
          </a:p>
          <a:p>
            <a:pPr marL="171450" indent="-171450">
              <a:buFont typeface="Arial" panose="020B0604020202020204" pitchFamily="34" charset="0"/>
              <a:buChar char="•"/>
            </a:pPr>
            <a:r>
              <a:rPr lang="en-US" altLang="en-US" sz="1400" dirty="0">
                <a:latin typeface="Lucida Calligraphy" panose="03010101010101010101" charset="0"/>
                <a:cs typeface="Lucida Calligraphy" panose="03010101010101010101" charset="0"/>
              </a:rPr>
              <a:t>Matching &amp; Scoring Engine</a:t>
            </a:r>
          </a:p>
          <a:p>
            <a:pPr marL="171450" indent="-171450" algn="ctr">
              <a:buFont typeface="Arial" panose="020B0604020202020204" pitchFamily="34" charset="0"/>
              <a:buChar char="•"/>
            </a:pPr>
            <a:endParaRPr lang="en-US" altLang="en-US" sz="1400" dirty="0">
              <a:latin typeface="Lucida Calligraphy" panose="03010101010101010101" charset="0"/>
              <a:cs typeface="Lucida Calligraphy" panose="03010101010101010101" charset="0"/>
            </a:endParaRPr>
          </a:p>
          <a:p>
            <a:pPr marL="171450" indent="-171450">
              <a:buFont typeface="Arial" panose="020B0604020202020204" pitchFamily="34" charset="0"/>
              <a:buChar char="•"/>
            </a:pPr>
            <a:r>
              <a:rPr lang="en-US" altLang="en-US" sz="1400" dirty="0">
                <a:latin typeface="Lucida Calligraphy" panose="03010101010101010101" charset="0"/>
                <a:cs typeface="Lucida Calligraphy" panose="03010101010101010101" charset="0"/>
              </a:rPr>
              <a:t>Uses Natural Language Processing (NLP) techniques to compare candidate resumes against job descriptions.</a:t>
            </a:r>
          </a:p>
          <a:p>
            <a:pPr marL="171450" indent="-171450">
              <a:buFont typeface="Arial" panose="020B0604020202020204" pitchFamily="34" charset="0"/>
              <a:buChar char="•"/>
            </a:pPr>
            <a:endParaRPr lang="en-US" altLang="en-US" sz="1400" dirty="0">
              <a:latin typeface="Lucida Calligraphy" panose="03010101010101010101" charset="0"/>
              <a:cs typeface="Lucida Calligraphy" panose="03010101010101010101" charset="0"/>
            </a:endParaRPr>
          </a:p>
          <a:p>
            <a:pPr marL="171450" indent="-171450">
              <a:buFont typeface="Arial" panose="020B0604020202020204" pitchFamily="34" charset="0"/>
              <a:buChar char="•"/>
            </a:pPr>
            <a:r>
              <a:rPr lang="en-US" altLang="en-US" sz="1400" dirty="0">
                <a:latin typeface="Lucida Calligraphy" panose="03010101010101010101" charset="0"/>
                <a:cs typeface="Lucida Calligraphy" panose="03010101010101010101" charset="0"/>
              </a:rPr>
              <a:t>Computes a matching score based on skills, experience, role relevance, and contextual fit.</a:t>
            </a:r>
          </a:p>
          <a:p>
            <a:pPr marL="171450" indent="-171450">
              <a:buFont typeface="Arial" panose="020B0604020202020204" pitchFamily="34" charset="0"/>
              <a:buChar char="•"/>
            </a:pPr>
            <a:endParaRPr lang="en-US" altLang="en-US" sz="1400" dirty="0">
              <a:latin typeface="Lucida Calligraphy" panose="03010101010101010101" charset="0"/>
              <a:cs typeface="Lucida Calligraphy" panose="03010101010101010101" charset="0"/>
            </a:endParaRPr>
          </a:p>
          <a:p>
            <a:pPr marL="171450" indent="-171450">
              <a:buFont typeface="Arial" panose="020B0604020202020204" pitchFamily="34" charset="0"/>
              <a:buChar char="•"/>
            </a:pPr>
            <a:r>
              <a:rPr lang="en-US" altLang="en-US" sz="1400" dirty="0">
                <a:latin typeface="Lucida Calligraphy" panose="03010101010101010101" charset="0"/>
                <a:cs typeface="Lucida Calligraphy" panose="03010101010101010101" charset="0"/>
              </a:rPr>
              <a:t>Customizable threshold to determine shortlisting criteria.</a:t>
            </a:r>
          </a:p>
          <a:p>
            <a:pPr marL="171450" indent="-171450">
              <a:buFont typeface="Arial" panose="020B0604020202020204" pitchFamily="34" charset="0"/>
              <a:buChar char="•"/>
            </a:pPr>
            <a:endParaRPr lang="en-US" altLang="en-US" sz="1400" dirty="0">
              <a:latin typeface="Lucida Calligraphy" panose="03010101010101010101" charset="0"/>
              <a:cs typeface="Lucida Calligraphy" panose="03010101010101010101" charset="0"/>
            </a:endParaRPr>
          </a:p>
          <a:p>
            <a:pPr marL="171450" indent="-171450">
              <a:buFont typeface="Arial" panose="020B0604020202020204" pitchFamily="34" charset="0"/>
              <a:buChar char="•"/>
            </a:pPr>
            <a:r>
              <a:rPr lang="en-US" altLang="en-US" sz="1400" dirty="0">
                <a:latin typeface="Lucida Calligraphy" panose="03010101010101010101" charset="0"/>
                <a:cs typeface="Lucida Calligraphy" panose="03010101010101010101" charset="0"/>
              </a:rPr>
              <a:t>Decision-Making Agent</a:t>
            </a:r>
          </a:p>
          <a:p>
            <a:endParaRPr lang="en-US" altLang="en-US" sz="1400" dirty="0">
              <a:latin typeface="Lucida Calligraphy" panose="03010101010101010101" charset="0"/>
              <a:cs typeface="Lucida Calligraphy" panose="03010101010101010101" charset="0"/>
            </a:endParaRPr>
          </a:p>
          <a:p>
            <a:r>
              <a:rPr lang="en-US" altLang="en-US" sz="1400" dirty="0">
                <a:latin typeface="Lucida Calligraphy" panose="03010101010101010101" charset="0"/>
                <a:cs typeface="Lucida Calligraphy" panose="03010101010101010101" charset="0"/>
              </a:rPr>
              <a:t>Based on the matching score, the agent decides whether the candidate is shortlisted or rejected.</a:t>
            </a:r>
          </a:p>
          <a:p>
            <a:r>
              <a:rPr lang="en-US" altLang="en-US" sz="1400" dirty="0">
                <a:latin typeface="Lucida Calligraphy" panose="03010101010101010101" charset="0"/>
                <a:cs typeface="Lucida Calligraphy" panose="03010101010101010101" charset="0"/>
              </a:rPr>
              <a:t>Automated Communication Tool.</a:t>
            </a:r>
          </a:p>
          <a:p>
            <a:endParaRPr lang="en-US" altLang="en-US" sz="1400" dirty="0">
              <a:latin typeface="Lucida Calligraphy" panose="03010101010101010101" charset="0"/>
              <a:cs typeface="Lucida Calligraphy" panose="03010101010101010101" charset="0"/>
            </a:endParaRPr>
          </a:p>
          <a:p>
            <a:r>
              <a:rPr lang="en-US" altLang="en-US" sz="1400" dirty="0">
                <a:latin typeface="Lucida Calligraphy" panose="03010101010101010101" charset="0"/>
                <a:cs typeface="Lucida Calligraphy" panose="03010101010101010101" charset="0"/>
              </a:rPr>
              <a:t>A </a:t>
            </a:r>
            <a:r>
              <a:rPr lang="en-US" altLang="en-US" sz="1400" dirty="0" err="1">
                <a:latin typeface="Lucida Calligraphy" panose="03010101010101010101" charset="0"/>
                <a:cs typeface="Lucida Calligraphy" panose="03010101010101010101" charset="0"/>
              </a:rPr>
              <a:t>LangChain</a:t>
            </a:r>
            <a:r>
              <a:rPr lang="en-US" altLang="en-US" sz="1400" dirty="0">
                <a:latin typeface="Lucida Calligraphy" panose="03010101010101010101" charset="0"/>
                <a:cs typeface="Lucida Calligraphy" panose="03010101010101010101" charset="0"/>
              </a:rPr>
              <a:t>-integrated tool that sends personalized emails to candidates with their status (shortlisted/rejected).</a:t>
            </a:r>
          </a:p>
          <a:p>
            <a:r>
              <a:rPr lang="en-US" altLang="en-US" sz="1400" dirty="0">
                <a:latin typeface="Lucida Calligraphy" panose="03010101010101010101" charset="0"/>
                <a:cs typeface="Lucida Calligraphy" panose="03010101010101010101" charset="0"/>
              </a:rPr>
              <a:t>Email templates are dynamic and tailored based on the screening outcome.</a:t>
            </a:r>
            <a:endParaRPr lang="en-US" sz="1400" dirty="0">
              <a:latin typeface="Lucida Calligraphy" panose="03010101010101010101" charset="0"/>
              <a:cs typeface="Lucida Calligraphy" panose="03010101010101010101" charset="0"/>
            </a:endParaRPr>
          </a:p>
        </p:txBody>
      </p:sp>
    </p:spTree>
  </p:cSld>
  <p:clrMapOvr>
    <a:overrideClrMapping bg1="lt1" tx1="dk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9" name="Google Shape;79;p16"/>
          <p:cNvSpPr/>
          <p:nvPr/>
        </p:nvSpPr>
        <p:spPr>
          <a:xfrm>
            <a:off x="-8200" y="6686400"/>
            <a:ext cx="12208400" cy="171600"/>
          </a:xfrm>
          <a:prstGeom prst="rect">
            <a:avLst/>
          </a:prstGeom>
          <a:gradFill>
            <a:gsLst>
              <a:gs pos="0">
                <a:srgbClr val="3754A9"/>
              </a:gs>
              <a:gs pos="100000">
                <a:srgbClr val="6F21A8"/>
              </a:gs>
            </a:gsLst>
            <a:lin ang="2700006" scaled="0"/>
          </a:gra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3" name="Google Shape;58;p14"/>
          <p:cNvSpPr txBox="1"/>
          <p:nvPr/>
        </p:nvSpPr>
        <p:spPr>
          <a:xfrm>
            <a:off x="323868" y="318277"/>
            <a:ext cx="11233753" cy="846811"/>
          </a:xfrm>
          <a:prstGeom prst="rect">
            <a:avLst/>
          </a:prstGeom>
          <a:noFill/>
          <a:ln>
            <a:noFill/>
          </a:ln>
        </p:spPr>
        <p:txBody>
          <a:bodyPr spcFirstLastPara="1" wrap="square" lIns="0" tIns="0" rIns="121900" bIns="0" anchor="t" anchorCtr="0">
            <a:noAutofit/>
          </a:bodyPr>
          <a:lstStyle/>
          <a:p>
            <a:pPr defTabSz="1219200">
              <a:lnSpc>
                <a:spcPct val="80000"/>
              </a:lnSpc>
              <a:buClr>
                <a:srgbClr val="000000"/>
              </a:buClr>
              <a:buSzPts val="1100"/>
            </a:pPr>
            <a:r>
              <a:rPr lang="en-IN" sz="2665" b="1" kern="0" dirty="0">
                <a:solidFill>
                  <a:srgbClr val="002060"/>
                </a:solidFill>
                <a:latin typeface="Lucida Calligraphy" panose="03010101010101010101" charset="0"/>
                <a:ea typeface="Google Sans SemiBold"/>
                <a:cs typeface="Lucida Calligraphy" panose="03010101010101010101" charset="0"/>
                <a:sym typeface="Arial" panose="020B0604020202020204"/>
              </a:rPr>
              <a:t>Technologies Used </a:t>
            </a:r>
          </a:p>
          <a:p>
            <a:pPr defTabSz="1219200">
              <a:lnSpc>
                <a:spcPct val="80000"/>
              </a:lnSpc>
              <a:buClr>
                <a:srgbClr val="000000"/>
              </a:buClr>
              <a:buSzPts val="1100"/>
            </a:pPr>
            <a:endParaRPr lang="en-IN" sz="2665" b="1" kern="0" dirty="0">
              <a:solidFill>
                <a:srgbClr val="000000"/>
              </a:solidFill>
              <a:latin typeface="Lucida Calligraphy" panose="03010101010101010101" charset="0"/>
              <a:ea typeface="Google Sans SemiBold"/>
              <a:cs typeface="Lucida Calligraphy" panose="03010101010101010101" charset="0"/>
              <a:sym typeface="Arial" panose="020B0604020202020204"/>
            </a:endParaRPr>
          </a:p>
          <a:p>
            <a:pPr algn="ctr" defTabSz="1219200">
              <a:lnSpc>
                <a:spcPct val="80000"/>
              </a:lnSpc>
              <a:buClr>
                <a:srgbClr val="000000"/>
              </a:buClr>
              <a:buSzPts val="1100"/>
            </a:pPr>
            <a:endParaRPr lang="en-US" altLang="en-IN" sz="2400" b="1" kern="0" dirty="0">
              <a:solidFill>
                <a:srgbClr val="000000"/>
              </a:solidFill>
              <a:latin typeface="Graphik" panose="020B0503030202060203" pitchFamily="34" charset="0"/>
              <a:ea typeface="Times New Roman" panose="02020603050405020304" pitchFamily="18" charset="0"/>
              <a:cs typeface="Times New Roman" panose="02020603050405020304" pitchFamily="18" charset="0"/>
              <a:sym typeface="Arial" panose="020B0604020202020204"/>
            </a:endParaRPr>
          </a:p>
        </p:txBody>
      </p:sp>
      <p:sp>
        <p:nvSpPr>
          <p:cNvPr id="4" name="Text Box 3"/>
          <p:cNvSpPr txBox="1"/>
          <p:nvPr/>
        </p:nvSpPr>
        <p:spPr>
          <a:xfrm>
            <a:off x="323850" y="960120"/>
            <a:ext cx="11543665" cy="5565775"/>
          </a:xfrm>
          <a:prstGeom prst="rect">
            <a:avLst/>
          </a:prstGeom>
          <a:noFill/>
        </p:spPr>
        <p:txBody>
          <a:bodyPr wrap="square" rtlCol="0">
            <a:noAutofit/>
          </a:bodyPr>
          <a:lstStyle/>
          <a:p>
            <a:pPr marL="285750" indent="-285750">
              <a:buFont typeface="Arial" panose="020B0604020202020204" pitchFamily="34" charset="0"/>
              <a:buChar char="•"/>
            </a:pPr>
            <a:r>
              <a:rPr lang="en-US" altLang="en-US" sz="1700" b="1">
                <a:latin typeface="Lucida Calligraphy" panose="03010101010101010101" charset="0"/>
                <a:cs typeface="Lucida Calligraphy" panose="03010101010101010101" charset="0"/>
                <a:sym typeface="+mn-ea"/>
              </a:rPr>
              <a:t>LangChain Agents &amp; Tools </a:t>
            </a:r>
            <a:r>
              <a:rPr lang="en-US" altLang="en-US" sz="1700">
                <a:latin typeface="Lucida Calligraphy" panose="03010101010101010101" charset="0"/>
                <a:cs typeface="Lucida Calligraphy" panose="03010101010101010101" charset="0"/>
                <a:sym typeface="+mn-ea"/>
              </a:rPr>
              <a:t>– For building intelligent, modular workflows that parse and analyze resumes and JDs.</a:t>
            </a:r>
            <a:endParaRPr lang="en-US" altLang="en-US" sz="1700">
              <a:latin typeface="Lucida Calligraphy" panose="03010101010101010101" charset="0"/>
              <a:cs typeface="Lucida Calligraphy" panose="03010101010101010101" charset="0"/>
            </a:endParaRPr>
          </a:p>
          <a:p>
            <a:pPr marL="285750" indent="-285750">
              <a:buFont typeface="Arial" panose="020B0604020202020204" pitchFamily="34" charset="0"/>
              <a:buChar char="•"/>
            </a:pPr>
            <a:endParaRPr lang="en-US" altLang="en-US" sz="1700">
              <a:latin typeface="Lucida Calligraphy" panose="03010101010101010101" charset="0"/>
              <a:cs typeface="Lucida Calligraphy" panose="03010101010101010101" charset="0"/>
            </a:endParaRPr>
          </a:p>
          <a:p>
            <a:pPr marL="285750" indent="-285750">
              <a:buFont typeface="Arial" panose="020B0604020202020204" pitchFamily="34" charset="0"/>
              <a:buChar char="•"/>
            </a:pPr>
            <a:r>
              <a:rPr lang="en-US" altLang="en-US" sz="1700" b="1">
                <a:latin typeface="Lucida Calligraphy" panose="03010101010101010101" charset="0"/>
                <a:cs typeface="Lucida Calligraphy" panose="03010101010101010101" charset="0"/>
                <a:sym typeface="+mn-ea"/>
              </a:rPr>
              <a:t>Streamlit </a:t>
            </a:r>
            <a:r>
              <a:rPr lang="en-US" altLang="en-US" sz="1700">
                <a:latin typeface="Lucida Calligraphy" panose="03010101010101010101" charset="0"/>
                <a:cs typeface="Lucida Calligraphy" panose="03010101010101010101" charset="0"/>
                <a:sym typeface="+mn-ea"/>
              </a:rPr>
              <a:t>– To create an interactive and user-friendly frontend with two modes: single resume and bulk upload (ZIP of resumes).</a:t>
            </a:r>
            <a:endParaRPr lang="en-US" altLang="en-US" sz="1700">
              <a:latin typeface="Lucida Calligraphy" panose="03010101010101010101" charset="0"/>
              <a:cs typeface="Lucida Calligraphy" panose="03010101010101010101" charset="0"/>
            </a:endParaRPr>
          </a:p>
          <a:p>
            <a:pPr marL="285750" indent="-285750">
              <a:buFont typeface="Arial" panose="020B0604020202020204" pitchFamily="34" charset="0"/>
              <a:buChar char="•"/>
            </a:pPr>
            <a:endParaRPr lang="en-US" altLang="en-US" sz="1700">
              <a:latin typeface="Lucida Calligraphy" panose="03010101010101010101" charset="0"/>
              <a:cs typeface="Lucida Calligraphy" panose="03010101010101010101" charset="0"/>
            </a:endParaRPr>
          </a:p>
          <a:p>
            <a:pPr marL="285750" indent="-285750">
              <a:buFont typeface="Arial" panose="020B0604020202020204" pitchFamily="34" charset="0"/>
              <a:buChar char="•"/>
            </a:pPr>
            <a:r>
              <a:rPr lang="en-US" altLang="en-US" sz="1700" b="1">
                <a:latin typeface="Lucida Calligraphy" panose="03010101010101010101" charset="0"/>
                <a:cs typeface="Lucida Calligraphy" panose="03010101010101010101" charset="0"/>
                <a:sym typeface="+mn-ea"/>
              </a:rPr>
              <a:t>Python</a:t>
            </a:r>
            <a:r>
              <a:rPr lang="en-US" altLang="en-US" sz="1700">
                <a:latin typeface="Lucida Calligraphy" panose="03010101010101010101" charset="0"/>
                <a:cs typeface="Lucida Calligraphy" panose="03010101010101010101" charset="0"/>
                <a:sym typeface="+mn-ea"/>
              </a:rPr>
              <a:t> – Core programming language used for logic implementation and data processing.</a:t>
            </a:r>
            <a:endParaRPr lang="en-US" altLang="en-US" sz="1700">
              <a:latin typeface="Lucida Calligraphy" panose="03010101010101010101" charset="0"/>
              <a:cs typeface="Lucida Calligraphy" panose="03010101010101010101" charset="0"/>
            </a:endParaRPr>
          </a:p>
          <a:p>
            <a:pPr marL="285750" indent="-285750">
              <a:buFont typeface="Arial" panose="020B0604020202020204" pitchFamily="34" charset="0"/>
              <a:buChar char="•"/>
            </a:pPr>
            <a:endParaRPr lang="en-US" altLang="en-US" sz="1700">
              <a:latin typeface="Lucida Calligraphy" panose="03010101010101010101" charset="0"/>
              <a:cs typeface="Lucida Calligraphy" panose="03010101010101010101" charset="0"/>
            </a:endParaRPr>
          </a:p>
          <a:p>
            <a:pPr marL="285750" indent="-285750">
              <a:buFont typeface="Arial" panose="020B0604020202020204" pitchFamily="34" charset="0"/>
              <a:buChar char="•"/>
            </a:pPr>
            <a:r>
              <a:rPr lang="en-US" altLang="en-US" sz="1700" b="1">
                <a:latin typeface="Lucida Calligraphy" panose="03010101010101010101" charset="0"/>
                <a:cs typeface="Lucida Calligraphy" panose="03010101010101010101" charset="0"/>
                <a:sym typeface="+mn-ea"/>
              </a:rPr>
              <a:t>PDFplumber / PyMuPDF</a:t>
            </a:r>
            <a:r>
              <a:rPr lang="en-US" altLang="en-US" sz="1700">
                <a:latin typeface="Lucida Calligraphy" panose="03010101010101010101" charset="0"/>
                <a:cs typeface="Lucida Calligraphy" panose="03010101010101010101" charset="0"/>
                <a:sym typeface="+mn-ea"/>
              </a:rPr>
              <a:t> – For extracting text from resumes and job descriptions in PDF format.</a:t>
            </a:r>
            <a:endParaRPr lang="en-US" altLang="en-US" sz="1700">
              <a:latin typeface="Lucida Calligraphy" panose="03010101010101010101" charset="0"/>
              <a:cs typeface="Lucida Calligraphy" panose="03010101010101010101" charset="0"/>
            </a:endParaRPr>
          </a:p>
          <a:p>
            <a:pPr marL="285750" indent="-285750">
              <a:buFont typeface="Arial" panose="020B0604020202020204" pitchFamily="34" charset="0"/>
              <a:buChar char="•"/>
            </a:pPr>
            <a:endParaRPr lang="en-US" altLang="en-US" sz="1700" b="1">
              <a:latin typeface="Lucida Calligraphy" panose="03010101010101010101" charset="0"/>
              <a:cs typeface="Lucida Calligraphy" panose="03010101010101010101" charset="0"/>
            </a:endParaRPr>
          </a:p>
          <a:p>
            <a:pPr marL="285750" indent="-285750">
              <a:buFont typeface="Arial" panose="020B0604020202020204" pitchFamily="34" charset="0"/>
              <a:buChar char="•"/>
            </a:pPr>
            <a:r>
              <a:rPr lang="en-US" altLang="en-US" sz="1700" b="1">
                <a:latin typeface="Lucida Calligraphy" panose="03010101010101010101" charset="0"/>
                <a:cs typeface="Lucida Calligraphy" panose="03010101010101010101" charset="0"/>
                <a:sym typeface="+mn-ea"/>
              </a:rPr>
              <a:t>OpenAI / LLM APIs </a:t>
            </a:r>
            <a:r>
              <a:rPr lang="en-US" altLang="en-US" sz="1700">
                <a:latin typeface="Lucida Calligraphy" panose="03010101010101010101" charset="0"/>
                <a:cs typeface="Lucida Calligraphy" panose="03010101010101010101" charset="0"/>
                <a:sym typeface="+mn-ea"/>
              </a:rPr>
              <a:t>– To power semantic understanding and scoring logic.</a:t>
            </a:r>
            <a:endParaRPr lang="en-US" altLang="en-US" sz="1700">
              <a:latin typeface="Lucida Calligraphy" panose="03010101010101010101" charset="0"/>
              <a:cs typeface="Lucida Calligraphy" panose="03010101010101010101" charset="0"/>
            </a:endParaRPr>
          </a:p>
          <a:p>
            <a:pPr marL="285750" indent="-285750">
              <a:buFont typeface="Arial" panose="020B0604020202020204" pitchFamily="34" charset="0"/>
              <a:buChar char="•"/>
            </a:pPr>
            <a:endParaRPr lang="en-US" altLang="en-US" sz="1700">
              <a:latin typeface="Lucida Calligraphy" panose="03010101010101010101" charset="0"/>
              <a:cs typeface="Lucida Calligraphy" panose="03010101010101010101" charset="0"/>
            </a:endParaRPr>
          </a:p>
          <a:p>
            <a:pPr marL="285750" indent="-285750">
              <a:buFont typeface="Arial" panose="020B0604020202020204" pitchFamily="34" charset="0"/>
              <a:buChar char="•"/>
            </a:pPr>
            <a:r>
              <a:rPr lang="en-US" altLang="en-US" sz="1700" b="1">
                <a:latin typeface="Lucida Calligraphy" panose="03010101010101010101" charset="0"/>
                <a:cs typeface="Lucida Calligraphy" panose="03010101010101010101" charset="0"/>
                <a:sym typeface="+mn-ea"/>
              </a:rPr>
              <a:t>Email Libraries (smtplib / LangChain Tool</a:t>
            </a:r>
            <a:r>
              <a:rPr lang="en-US" altLang="en-US" sz="1700">
                <a:latin typeface="Lucida Calligraphy" panose="03010101010101010101" charset="0"/>
                <a:cs typeface="Lucida Calligraphy" panose="03010101010101010101" charset="0"/>
                <a:sym typeface="+mn-ea"/>
              </a:rPr>
              <a:t>) – For sending dynamic acceptance/rejection emails based on screening results.</a:t>
            </a:r>
            <a:endParaRPr lang="en-US" altLang="en-US" sz="1700">
              <a:latin typeface="Lucida Calligraphy" panose="03010101010101010101" charset="0"/>
              <a:cs typeface="Lucida Calligraphy" panose="03010101010101010101" charset="0"/>
            </a:endParaRPr>
          </a:p>
          <a:p>
            <a:pPr marL="285750" indent="-285750">
              <a:buFont typeface="Arial" panose="020B0604020202020204" pitchFamily="34" charset="0"/>
              <a:buChar char="•"/>
            </a:pPr>
            <a:endParaRPr lang="en-US" altLang="en-US" sz="1700">
              <a:latin typeface="Lucida Calligraphy" panose="03010101010101010101" charset="0"/>
              <a:cs typeface="Lucida Calligraphy" panose="03010101010101010101" charset="0"/>
            </a:endParaRPr>
          </a:p>
          <a:p>
            <a:pPr marL="285750" indent="-285750">
              <a:buFont typeface="Arial" panose="020B0604020202020204" pitchFamily="34" charset="0"/>
              <a:buChar char="•"/>
            </a:pPr>
            <a:r>
              <a:rPr lang="en-US" altLang="en-US" sz="1700" b="1">
                <a:latin typeface="Lucida Calligraphy" panose="03010101010101010101" charset="0"/>
                <a:cs typeface="Lucida Calligraphy" panose="03010101010101010101" charset="0"/>
                <a:sym typeface="+mn-ea"/>
              </a:rPr>
              <a:t>Pandas / Numpy </a:t>
            </a:r>
            <a:r>
              <a:rPr lang="en-US" altLang="en-US" sz="1700">
                <a:latin typeface="Lucida Calligraphy" panose="03010101010101010101" charset="0"/>
                <a:cs typeface="Lucida Calligraphy" panose="03010101010101010101" charset="0"/>
                <a:sym typeface="+mn-ea"/>
              </a:rPr>
              <a:t>– For data manipulation and scoring logic.</a:t>
            </a:r>
            <a:endParaRPr lang="en-US" altLang="en-US" sz="1700">
              <a:latin typeface="Lucida Calligraphy" panose="03010101010101010101" charset="0"/>
              <a:cs typeface="Lucida Calligraphy" panose="03010101010101010101" charset="0"/>
            </a:endParaRPr>
          </a:p>
          <a:p>
            <a:endParaRPr lang="en-US" sz="17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9" name="Google Shape;79;p16"/>
          <p:cNvSpPr/>
          <p:nvPr/>
        </p:nvSpPr>
        <p:spPr>
          <a:xfrm>
            <a:off x="-8200" y="6686400"/>
            <a:ext cx="12208400" cy="171600"/>
          </a:xfrm>
          <a:prstGeom prst="rect">
            <a:avLst/>
          </a:prstGeom>
          <a:gradFill>
            <a:gsLst>
              <a:gs pos="0">
                <a:srgbClr val="3754A9"/>
              </a:gs>
              <a:gs pos="100000">
                <a:srgbClr val="6F21A8"/>
              </a:gs>
            </a:gsLst>
            <a:lin ang="2700006" scaled="0"/>
          </a:gra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3" name="Google Shape;58;p14"/>
          <p:cNvSpPr txBox="1"/>
          <p:nvPr/>
        </p:nvSpPr>
        <p:spPr>
          <a:xfrm>
            <a:off x="323868" y="352567"/>
            <a:ext cx="11233753" cy="846811"/>
          </a:xfrm>
          <a:prstGeom prst="rect">
            <a:avLst/>
          </a:prstGeom>
          <a:noFill/>
          <a:ln>
            <a:noFill/>
          </a:ln>
        </p:spPr>
        <p:txBody>
          <a:bodyPr spcFirstLastPara="1" wrap="square" lIns="0" tIns="0" rIns="121900" bIns="0" anchor="t" anchorCtr="0">
            <a:noAutofit/>
          </a:bodyPr>
          <a:lstStyle/>
          <a:p>
            <a:pPr defTabSz="1219200">
              <a:lnSpc>
                <a:spcPct val="80000"/>
              </a:lnSpc>
              <a:buClr>
                <a:srgbClr val="000000"/>
              </a:buClr>
              <a:buSzPts val="1100"/>
            </a:pPr>
            <a:r>
              <a:rPr lang="en-IN" sz="2400" b="1" kern="0" dirty="0">
                <a:solidFill>
                  <a:srgbClr val="002060"/>
                </a:solidFill>
                <a:latin typeface="Lucida Calligraphy" panose="03010101010101010101" charset="0"/>
                <a:ea typeface="Google Sans SemiBold"/>
                <a:cs typeface="Lucida Calligraphy" panose="03010101010101010101" charset="0"/>
                <a:sym typeface="Arial" panose="020B0604020202020204"/>
              </a:rPr>
              <a:t>Agents' interaction design</a:t>
            </a:r>
            <a:r>
              <a:rPr lang="en-IN" sz="2400" b="1" kern="0" dirty="0">
                <a:solidFill>
                  <a:srgbClr val="002060"/>
                </a:solidFill>
                <a:latin typeface="Graphik" panose="020B0503030202060203" pitchFamily="34" charset="0"/>
                <a:ea typeface="Google Sans SemiBold"/>
                <a:cs typeface="Google Sans SemiBold"/>
                <a:sym typeface="Arial" panose="020B0604020202020204"/>
              </a:rPr>
              <a:t> </a:t>
            </a:r>
          </a:p>
        </p:txBody>
      </p:sp>
      <p:pic>
        <p:nvPicPr>
          <p:cNvPr id="2" name="Picture 1"/>
          <p:cNvPicPr/>
          <p:nvPr/>
        </p:nvPicPr>
        <p:blipFill>
          <a:blip r:embed="rId3"/>
          <a:stretch>
            <a:fillRect/>
          </a:stretch>
        </p:blipFill>
        <p:spPr>
          <a:xfrm>
            <a:off x="5236210" y="548005"/>
            <a:ext cx="5433695" cy="5761990"/>
          </a:xfrm>
          <a:prstGeom prst="rect">
            <a:avLst/>
          </a:prstGeom>
          <a:ln>
            <a:solidFill>
              <a:schemeClr val="tx1"/>
            </a:solid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9" name="Google Shape;79;p16"/>
          <p:cNvSpPr/>
          <p:nvPr/>
        </p:nvSpPr>
        <p:spPr>
          <a:xfrm>
            <a:off x="-8200" y="6686400"/>
            <a:ext cx="12208400" cy="171600"/>
          </a:xfrm>
          <a:prstGeom prst="rect">
            <a:avLst/>
          </a:prstGeom>
          <a:gradFill>
            <a:gsLst>
              <a:gs pos="0">
                <a:srgbClr val="3754A9"/>
              </a:gs>
              <a:gs pos="100000">
                <a:srgbClr val="6F21A8"/>
              </a:gs>
            </a:gsLst>
            <a:lin ang="2700006" scaled="0"/>
          </a:gra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3" name="Google Shape;58;p14"/>
          <p:cNvSpPr txBox="1"/>
          <p:nvPr/>
        </p:nvSpPr>
        <p:spPr>
          <a:xfrm>
            <a:off x="323868" y="352567"/>
            <a:ext cx="11233753" cy="846811"/>
          </a:xfrm>
          <a:prstGeom prst="rect">
            <a:avLst/>
          </a:prstGeom>
          <a:noFill/>
          <a:ln>
            <a:noFill/>
          </a:ln>
        </p:spPr>
        <p:txBody>
          <a:bodyPr spcFirstLastPara="1" wrap="square" lIns="0" tIns="0" rIns="121900" bIns="0" anchor="t" anchorCtr="0">
            <a:noAutofit/>
          </a:bodyPr>
          <a:lstStyle/>
          <a:p>
            <a:pPr defTabSz="1219200">
              <a:lnSpc>
                <a:spcPct val="80000"/>
              </a:lnSpc>
              <a:buClr>
                <a:srgbClr val="000000"/>
              </a:buClr>
              <a:buSzPts val="1100"/>
            </a:pPr>
            <a:r>
              <a:rPr lang="en-GB" sz="2665" b="1" kern="0" dirty="0">
                <a:solidFill>
                  <a:srgbClr val="002060"/>
                </a:solidFill>
                <a:latin typeface="Lucida Calligraphy" panose="03010101010101010101" charset="0"/>
                <a:ea typeface="Google Sans SemiBold"/>
                <a:cs typeface="Lucida Calligraphy" panose="03010101010101010101" charset="0"/>
                <a:sym typeface="Google Sans SemiBold"/>
              </a:rPr>
              <a:t>Code structure</a:t>
            </a:r>
          </a:p>
        </p:txBody>
      </p:sp>
      <p:pic>
        <p:nvPicPr>
          <p:cNvPr id="2" name="Picture 1"/>
          <p:cNvPicPr/>
          <p:nvPr/>
        </p:nvPicPr>
        <p:blipFill>
          <a:blip r:embed="rId3"/>
          <a:stretch>
            <a:fillRect/>
          </a:stretch>
        </p:blipFill>
        <p:spPr>
          <a:xfrm>
            <a:off x="5049078" y="352424"/>
            <a:ext cx="5736645" cy="5991225"/>
          </a:xfrm>
          <a:prstGeom prst="rect">
            <a:avLst/>
          </a:prstGeom>
          <a:ln>
            <a:solidFill>
              <a:schemeClr val="tx1"/>
            </a:solid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9" name="Google Shape;79;p16"/>
          <p:cNvSpPr/>
          <p:nvPr/>
        </p:nvSpPr>
        <p:spPr>
          <a:xfrm>
            <a:off x="-8200" y="6686400"/>
            <a:ext cx="12208400" cy="171600"/>
          </a:xfrm>
          <a:prstGeom prst="rect">
            <a:avLst/>
          </a:prstGeom>
          <a:gradFill>
            <a:gsLst>
              <a:gs pos="0">
                <a:srgbClr val="3754A9"/>
              </a:gs>
              <a:gs pos="100000">
                <a:srgbClr val="6F21A8"/>
              </a:gs>
            </a:gsLst>
            <a:lin ang="2700006" scaled="0"/>
          </a:gra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3" name="Google Shape;58;p14"/>
          <p:cNvSpPr txBox="1"/>
          <p:nvPr/>
        </p:nvSpPr>
        <p:spPr>
          <a:xfrm>
            <a:off x="280688" y="352567"/>
            <a:ext cx="11233753" cy="846811"/>
          </a:xfrm>
          <a:prstGeom prst="rect">
            <a:avLst/>
          </a:prstGeom>
          <a:noFill/>
          <a:ln>
            <a:noFill/>
          </a:ln>
        </p:spPr>
        <p:txBody>
          <a:bodyPr spcFirstLastPara="1" wrap="square" lIns="0" tIns="0" rIns="121900" bIns="0" anchor="t" anchorCtr="0">
            <a:noAutofit/>
          </a:bodyPr>
          <a:lstStyle/>
          <a:p>
            <a:pPr defTabSz="1219200">
              <a:lnSpc>
                <a:spcPct val="80000"/>
              </a:lnSpc>
              <a:buClr>
                <a:srgbClr val="000000"/>
              </a:buClr>
              <a:buSzPts val="1100"/>
            </a:pPr>
            <a:r>
              <a:rPr lang="en-GB" sz="2665" b="1" kern="0" dirty="0">
                <a:solidFill>
                  <a:srgbClr val="002060"/>
                </a:solidFill>
                <a:latin typeface="Lucida Calligraphy" panose="03010101010101010101" charset="0"/>
                <a:ea typeface="Google Sans SemiBold"/>
                <a:cs typeface="Lucida Calligraphy" panose="03010101010101010101" charset="0"/>
                <a:sym typeface="Google Sans SemiBold"/>
              </a:rPr>
              <a:t>Demo video</a:t>
            </a:r>
          </a:p>
        </p:txBody>
      </p:sp>
      <p:sp>
        <p:nvSpPr>
          <p:cNvPr id="4" name="Text Box 3"/>
          <p:cNvSpPr txBox="1"/>
          <p:nvPr/>
        </p:nvSpPr>
        <p:spPr>
          <a:xfrm>
            <a:off x="159385" y="1316355"/>
            <a:ext cx="11807328" cy="2308324"/>
          </a:xfrm>
          <a:prstGeom prst="rect">
            <a:avLst/>
          </a:prstGeom>
          <a:noFill/>
        </p:spPr>
        <p:txBody>
          <a:bodyPr wrap="square" rtlCol="0">
            <a:spAutoFit/>
          </a:bodyPr>
          <a:lstStyle/>
          <a:p>
            <a:pPr algn="ctr"/>
            <a:r>
              <a:rPr lang="en-US" b="1" dirty="0">
                <a:latin typeface="Lucida Calligraphy" panose="03010101010101010101" charset="0"/>
                <a:cs typeface="Lucida Calligraphy" panose="03010101010101010101" charset="0"/>
              </a:rPr>
              <a:t>Link: </a:t>
            </a:r>
            <a:endParaRPr lang="en-US" b="1" dirty="0" smtClean="0">
              <a:latin typeface="Lucida Calligraphy" panose="03010101010101010101" charset="0"/>
              <a:cs typeface="Lucida Calligraphy" panose="03010101010101010101" charset="0"/>
            </a:endParaRPr>
          </a:p>
          <a:p>
            <a:pPr algn="ctr"/>
            <a:endParaRPr lang="en-US" b="1" dirty="0" smtClean="0">
              <a:latin typeface="Lucida Calligraphy" panose="03010101010101010101" charset="0"/>
              <a:cs typeface="Lucida Calligraphy" panose="03010101010101010101" charset="0"/>
            </a:endParaRPr>
          </a:p>
          <a:p>
            <a:pPr algn="ctr"/>
            <a:r>
              <a:rPr lang="en-US" b="1" dirty="0">
                <a:latin typeface="Lucida Calligraphy" panose="03010101010101010101" charset="0"/>
                <a:cs typeface="Lucida Calligraphy" panose="03010101010101010101" charset="0"/>
                <a:hlinkClick r:id="rId3"/>
              </a:rPr>
              <a:t>Link to the demo video</a:t>
            </a:r>
            <a:endParaRPr lang="en-US" altLang="en-US" b="1" dirty="0">
              <a:latin typeface="Lucida Calligraphy" panose="03010101010101010101" charset="0"/>
              <a:cs typeface="Lucida Calligraphy" panose="03010101010101010101" charset="0"/>
            </a:endParaRPr>
          </a:p>
          <a:p>
            <a:pPr algn="ctr"/>
            <a:endParaRPr lang="en-US" b="1" dirty="0" smtClean="0">
              <a:latin typeface="Lucida Calligraphy" panose="03010101010101010101" charset="0"/>
              <a:cs typeface="Lucida Calligraphy" panose="03010101010101010101" charset="0"/>
            </a:endParaRPr>
          </a:p>
          <a:p>
            <a:pPr algn="ctr"/>
            <a:r>
              <a:rPr lang="en-US" b="1" dirty="0">
                <a:solidFill>
                  <a:srgbClr val="009999"/>
                </a:solidFill>
                <a:latin typeface="Lucida Calligraphy" panose="03010101010101010101" charset="0"/>
                <a:cs typeface="Lucida Calligraphy" panose="03010101010101010101" charset="0"/>
              </a:rPr>
              <a:t>https://</a:t>
            </a:r>
            <a:r>
              <a:rPr lang="en-US" b="1" dirty="0">
                <a:solidFill>
                  <a:srgbClr val="009999"/>
                </a:solidFill>
                <a:latin typeface="Lucida Calligraphy" panose="03010101010101010101" charset="0"/>
                <a:cs typeface="Lucida Calligraphy" panose="03010101010101010101" charset="0"/>
              </a:rPr>
              <a:t>drive.google.com/file/d/17A8FZdiyxGaWYc9BJYrdE1KCz6Cg_Xfg/view?usp=sharing</a:t>
            </a:r>
          </a:p>
          <a:p>
            <a:endParaRPr lang="en-US" b="1" dirty="0" smtClean="0">
              <a:latin typeface="Lucida Calligraphy" panose="03010101010101010101" charset="0"/>
              <a:cs typeface="Lucida Calligraphy" panose="03010101010101010101" charset="0"/>
            </a:endParaRPr>
          </a:p>
          <a:p>
            <a:pPr algn="ctr"/>
            <a:r>
              <a:rPr lang="en-US" b="1" dirty="0" smtClean="0">
                <a:latin typeface="Lucida Calligraphy" panose="03010101010101010101" charset="0"/>
                <a:cs typeface="Lucida Calligraphy" panose="03010101010101010101" charset="0"/>
              </a:rPr>
              <a:t>			</a:t>
            </a:r>
          </a:p>
          <a:p>
            <a:pPr algn="ctr"/>
            <a:endParaRPr lang="en-US" b="1" dirty="0" smtClean="0">
              <a:latin typeface="Lucida Calligraphy" panose="03010101010101010101" charset="0"/>
              <a:cs typeface="Lucida Calligraphy" panose="03010101010101010101" charset="0"/>
            </a:endParaRPr>
          </a:p>
        </p:txBody>
      </p:sp>
    </p:spTree>
  </p:cSld>
  <p:clrMapOvr>
    <a:masterClrMapping/>
  </p:clrMapOvr>
</p:sld>
</file>

<file path=ppt/theme/theme1.xml><?xml version="1.0" encoding="utf-8"?>
<a:theme xmlns:a="http://schemas.openxmlformats.org/drawingml/2006/main" name="1_Canvas-Theme">
  <a:themeElements>
    <a:clrScheme name="Accenture Default">
      <a:dk1>
        <a:srgbClr val="000000"/>
      </a:dk1>
      <a:lt1>
        <a:srgbClr val="FFFFFF"/>
      </a:lt1>
      <a:dk2>
        <a:srgbClr val="96968C"/>
      </a:dk2>
      <a:lt2>
        <a:srgbClr val="E6E6DC"/>
      </a:lt2>
      <a:accent1>
        <a:srgbClr val="A100FF"/>
      </a:accent1>
      <a:accent2>
        <a:srgbClr val="7500C0"/>
      </a:accent2>
      <a:accent3>
        <a:srgbClr val="460073"/>
      </a:accent3>
      <a:accent4>
        <a:srgbClr val="B355AA"/>
      </a:accent4>
      <a:accent5>
        <a:srgbClr val="BE82FF"/>
      </a:accent5>
      <a:accent6>
        <a:srgbClr val="E6DCFF"/>
      </a:accent6>
      <a:hlink>
        <a:srgbClr val="A100FF"/>
      </a:hlink>
      <a:folHlink>
        <a:srgbClr val="B455AA"/>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lIns="0" tIns="0" rIns="0" bIns="0"/>
      <a:lstStyle>
        <a:defPPr marL="0" marR="0" indent="0" algn="l" defTabSz="914400" rtl="0" eaLnBrk="1" fontAlgn="auto" latinLnBrk="0" hangingPunct="1">
          <a:lnSpc>
            <a:spcPct val="100000"/>
          </a:lnSpc>
          <a:spcBef>
            <a:spcPts val="0"/>
          </a:spcBef>
          <a:spcAft>
            <a:spcPts val="0"/>
          </a:spcAft>
          <a:buClrTx/>
          <a:buSzTx/>
          <a:buFontTx/>
          <a:buNone/>
          <a:defRPr kumimoji="0" sz="1050" b="0" i="0" u="none" strike="noStrike" kern="1200" cap="none" spc="0" normalizeH="0" baseline="0" noProof="0" dirty="0">
            <a:ln>
              <a:noFill/>
            </a:ln>
            <a:solidFill>
              <a:prstClr val="black">
                <a:alpha val="40000"/>
              </a:prstClr>
            </a:solidFill>
            <a:effectLst/>
            <a:uLnTx/>
            <a:uFillTx/>
            <a:latin typeface="Graphik" panose="020B0503030202060203" pitchFamily="34" charset="77"/>
            <a:ea typeface="+mn-ea"/>
            <a:cs typeface="+mn-cs"/>
          </a:defRPr>
        </a:defPPr>
      </a:lst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2.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docProps/app.xml><?xml version="1.0" encoding="utf-8"?>
<Properties xmlns="http://schemas.openxmlformats.org/officeDocument/2006/extended-properties" xmlns:vt="http://schemas.openxmlformats.org/officeDocument/2006/docPropsVTypes">
  <TotalTime>25</TotalTime>
  <Words>593</Words>
  <Application>Microsoft Office PowerPoint</Application>
  <PresentationFormat>Custom</PresentationFormat>
  <Paragraphs>84</Paragraphs>
  <Slides>12</Slides>
  <Notes>10</Notes>
  <HiddenSlides>0</HiddenSlides>
  <MMClips>0</MMClips>
  <ScaleCrop>false</ScaleCrop>
  <HeadingPairs>
    <vt:vector size="4" baseType="variant">
      <vt:variant>
        <vt:lpstr>Theme</vt:lpstr>
      </vt:variant>
      <vt:variant>
        <vt:i4>2</vt:i4>
      </vt:variant>
      <vt:variant>
        <vt:lpstr>Slide Titles</vt:lpstr>
      </vt:variant>
      <vt:variant>
        <vt:i4>12</vt:i4>
      </vt:variant>
    </vt:vector>
  </HeadingPairs>
  <TitlesOfParts>
    <vt:vector size="14" baseType="lpstr">
      <vt:lpstr>1_Canvas-Theme</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Tolentino, Ma. Antonette</dc:creator>
  <cp:lastModifiedBy>Saumya Das</cp:lastModifiedBy>
  <cp:revision>6</cp:revision>
  <dcterms:created xsi:type="dcterms:W3CDTF">2025-02-26T01:18:00Z</dcterms:created>
  <dcterms:modified xsi:type="dcterms:W3CDTF">2025-04-11T06:12:58Z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4F188DCF483847809033E8D439E7225B_13</vt:lpwstr>
  </property>
  <property fmtid="{D5CDD505-2E9C-101B-9397-08002B2CF9AE}" pid="3" name="KSOProductBuildVer">
    <vt:lpwstr>1033-12.2.0.20782</vt:lpwstr>
  </property>
</Properties>
</file>